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256" r:id="rId2"/>
    <p:sldId id="936" r:id="rId3"/>
    <p:sldId id="971" r:id="rId4"/>
    <p:sldId id="937" r:id="rId5"/>
    <p:sldId id="938" r:id="rId6"/>
    <p:sldId id="972" r:id="rId7"/>
    <p:sldId id="939" r:id="rId8"/>
    <p:sldId id="940" r:id="rId9"/>
    <p:sldId id="941" r:id="rId10"/>
    <p:sldId id="973" r:id="rId11"/>
    <p:sldId id="942" r:id="rId12"/>
    <p:sldId id="811" r:id="rId13"/>
    <p:sldId id="943" r:id="rId14"/>
    <p:sldId id="944" r:id="rId15"/>
    <p:sldId id="945" r:id="rId16"/>
    <p:sldId id="946" r:id="rId17"/>
    <p:sldId id="947" r:id="rId18"/>
    <p:sldId id="948" r:id="rId19"/>
    <p:sldId id="949" r:id="rId20"/>
    <p:sldId id="950" r:id="rId21"/>
    <p:sldId id="951" r:id="rId22"/>
    <p:sldId id="952" r:id="rId23"/>
    <p:sldId id="953" r:id="rId24"/>
    <p:sldId id="954" r:id="rId25"/>
    <p:sldId id="955" r:id="rId26"/>
    <p:sldId id="956" r:id="rId27"/>
    <p:sldId id="957" r:id="rId28"/>
    <p:sldId id="919" r:id="rId29"/>
    <p:sldId id="958" r:id="rId30"/>
    <p:sldId id="959" r:id="rId31"/>
    <p:sldId id="960" r:id="rId32"/>
    <p:sldId id="961" r:id="rId33"/>
    <p:sldId id="962" r:id="rId34"/>
    <p:sldId id="963" r:id="rId35"/>
    <p:sldId id="964" r:id="rId36"/>
    <p:sldId id="965" r:id="rId37"/>
    <p:sldId id="966" r:id="rId38"/>
    <p:sldId id="967" r:id="rId39"/>
    <p:sldId id="968" r:id="rId40"/>
    <p:sldId id="969" r:id="rId41"/>
    <p:sldId id="970" r:id="rId42"/>
    <p:sldId id="907" r:id="rId43"/>
    <p:sldId id="974" r:id="rId44"/>
    <p:sldId id="975" r:id="rId45"/>
    <p:sldId id="976" r:id="rId46"/>
    <p:sldId id="977" r:id="rId47"/>
    <p:sldId id="978" r:id="rId48"/>
    <p:sldId id="979" r:id="rId49"/>
    <p:sldId id="980" r:id="rId50"/>
    <p:sldId id="981" r:id="rId51"/>
    <p:sldId id="982" r:id="rId52"/>
    <p:sldId id="983" r:id="rId53"/>
    <p:sldId id="984" r:id="rId54"/>
    <p:sldId id="985" r:id="rId55"/>
    <p:sldId id="986" r:id="rId56"/>
    <p:sldId id="987" r:id="rId57"/>
    <p:sldId id="857" r:id="rId58"/>
    <p:sldId id="988" r:id="rId59"/>
    <p:sldId id="991" r:id="rId60"/>
    <p:sldId id="992" r:id="rId61"/>
    <p:sldId id="993" r:id="rId62"/>
    <p:sldId id="994" r:id="rId63"/>
    <p:sldId id="995" r:id="rId64"/>
    <p:sldId id="996" r:id="rId65"/>
    <p:sldId id="997" r:id="rId66"/>
    <p:sldId id="998" r:id="rId67"/>
    <p:sldId id="999" r:id="rId68"/>
    <p:sldId id="1000" r:id="rId69"/>
    <p:sldId id="1001" r:id="rId70"/>
    <p:sldId id="1002" r:id="rId71"/>
    <p:sldId id="1003" r:id="rId72"/>
    <p:sldId id="1004" r:id="rId73"/>
    <p:sldId id="1005" r:id="rId74"/>
    <p:sldId id="881" r:id="rId75"/>
    <p:sldId id="1006" r:id="rId76"/>
    <p:sldId id="1007" r:id="rId77"/>
    <p:sldId id="878" r:id="rId7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193F"/>
    <a:srgbClr val="A50021"/>
    <a:srgbClr val="660066"/>
    <a:srgbClr val="003300"/>
    <a:srgbClr val="000066"/>
    <a:srgbClr val="FFFF00"/>
    <a:srgbClr val="5B0A01"/>
    <a:srgbClr val="C96B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587" autoAdjust="0"/>
  </p:normalViewPr>
  <p:slideViewPr>
    <p:cSldViewPr>
      <p:cViewPr varScale="1">
        <p:scale>
          <a:sx n="104" d="100"/>
          <a:sy n="104" d="100"/>
        </p:scale>
        <p:origin x="834"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5D4C4E9-4F47-4547-86E6-B1D5F048514C}" type="slidenum">
              <a:rPr lang="en-US" altLang="en-US"/>
              <a:pPr/>
              <a:t>‹#›</a:t>
            </a:fld>
            <a:endParaRPr lang="en-US" altLang="en-US"/>
          </a:p>
        </p:txBody>
      </p:sp>
    </p:spTree>
    <p:extLst>
      <p:ext uri="{BB962C8B-B14F-4D97-AF65-F5344CB8AC3E}">
        <p14:creationId xmlns:p14="http://schemas.microsoft.com/office/powerpoint/2010/main" val="3599779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a:t>
            </a:fld>
            <a:endParaRPr lang="en-US" altLang="en-US"/>
          </a:p>
        </p:txBody>
      </p:sp>
    </p:spTree>
    <p:extLst>
      <p:ext uri="{BB962C8B-B14F-4D97-AF65-F5344CB8AC3E}">
        <p14:creationId xmlns:p14="http://schemas.microsoft.com/office/powerpoint/2010/main" val="612243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10</a:t>
            </a:fld>
            <a:endParaRPr lang="en-US" altLang="en-US"/>
          </a:p>
        </p:txBody>
      </p:sp>
    </p:spTree>
    <p:extLst>
      <p:ext uri="{BB962C8B-B14F-4D97-AF65-F5344CB8AC3E}">
        <p14:creationId xmlns:p14="http://schemas.microsoft.com/office/powerpoint/2010/main" val="731271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11</a:t>
            </a:fld>
            <a:endParaRPr lang="en-US" altLang="en-US"/>
          </a:p>
        </p:txBody>
      </p:sp>
    </p:spTree>
    <p:extLst>
      <p:ext uri="{BB962C8B-B14F-4D97-AF65-F5344CB8AC3E}">
        <p14:creationId xmlns:p14="http://schemas.microsoft.com/office/powerpoint/2010/main" val="11808254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12</a:t>
            </a:fld>
            <a:endParaRPr lang="en-US" altLang="en-US"/>
          </a:p>
        </p:txBody>
      </p:sp>
    </p:spTree>
    <p:extLst>
      <p:ext uri="{BB962C8B-B14F-4D97-AF65-F5344CB8AC3E}">
        <p14:creationId xmlns:p14="http://schemas.microsoft.com/office/powerpoint/2010/main" val="3608830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13</a:t>
            </a:fld>
            <a:endParaRPr lang="en-US" altLang="en-US"/>
          </a:p>
        </p:txBody>
      </p:sp>
    </p:spTree>
    <p:extLst>
      <p:ext uri="{BB962C8B-B14F-4D97-AF65-F5344CB8AC3E}">
        <p14:creationId xmlns:p14="http://schemas.microsoft.com/office/powerpoint/2010/main" val="21372122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14</a:t>
            </a:fld>
            <a:endParaRPr lang="en-US" altLang="en-US"/>
          </a:p>
        </p:txBody>
      </p:sp>
    </p:spTree>
    <p:extLst>
      <p:ext uri="{BB962C8B-B14F-4D97-AF65-F5344CB8AC3E}">
        <p14:creationId xmlns:p14="http://schemas.microsoft.com/office/powerpoint/2010/main" val="15824272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15</a:t>
            </a:fld>
            <a:endParaRPr lang="en-US" altLang="en-US"/>
          </a:p>
        </p:txBody>
      </p:sp>
    </p:spTree>
    <p:extLst>
      <p:ext uri="{BB962C8B-B14F-4D97-AF65-F5344CB8AC3E}">
        <p14:creationId xmlns:p14="http://schemas.microsoft.com/office/powerpoint/2010/main" val="42070651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16</a:t>
            </a:fld>
            <a:endParaRPr lang="en-US" altLang="en-US"/>
          </a:p>
        </p:txBody>
      </p:sp>
    </p:spTree>
    <p:extLst>
      <p:ext uri="{BB962C8B-B14F-4D97-AF65-F5344CB8AC3E}">
        <p14:creationId xmlns:p14="http://schemas.microsoft.com/office/powerpoint/2010/main" val="19093942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17</a:t>
            </a:fld>
            <a:endParaRPr lang="en-US" altLang="en-US"/>
          </a:p>
        </p:txBody>
      </p:sp>
    </p:spTree>
    <p:extLst>
      <p:ext uri="{BB962C8B-B14F-4D97-AF65-F5344CB8AC3E}">
        <p14:creationId xmlns:p14="http://schemas.microsoft.com/office/powerpoint/2010/main" val="31315745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18</a:t>
            </a:fld>
            <a:endParaRPr lang="en-US" altLang="en-US"/>
          </a:p>
        </p:txBody>
      </p:sp>
    </p:spTree>
    <p:extLst>
      <p:ext uri="{BB962C8B-B14F-4D97-AF65-F5344CB8AC3E}">
        <p14:creationId xmlns:p14="http://schemas.microsoft.com/office/powerpoint/2010/main" val="11582538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19</a:t>
            </a:fld>
            <a:endParaRPr lang="en-US" altLang="en-US"/>
          </a:p>
        </p:txBody>
      </p:sp>
    </p:spTree>
    <p:extLst>
      <p:ext uri="{BB962C8B-B14F-4D97-AF65-F5344CB8AC3E}">
        <p14:creationId xmlns:p14="http://schemas.microsoft.com/office/powerpoint/2010/main" val="2415223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a:t>
            </a:fld>
            <a:endParaRPr lang="en-US" altLang="en-US"/>
          </a:p>
        </p:txBody>
      </p:sp>
    </p:spTree>
    <p:extLst>
      <p:ext uri="{BB962C8B-B14F-4D97-AF65-F5344CB8AC3E}">
        <p14:creationId xmlns:p14="http://schemas.microsoft.com/office/powerpoint/2010/main" val="21382151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20</a:t>
            </a:fld>
            <a:endParaRPr lang="en-US" altLang="en-US"/>
          </a:p>
        </p:txBody>
      </p:sp>
    </p:spTree>
    <p:extLst>
      <p:ext uri="{BB962C8B-B14F-4D97-AF65-F5344CB8AC3E}">
        <p14:creationId xmlns:p14="http://schemas.microsoft.com/office/powerpoint/2010/main" val="6612124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21</a:t>
            </a:fld>
            <a:endParaRPr lang="en-US" altLang="en-US"/>
          </a:p>
        </p:txBody>
      </p:sp>
    </p:spTree>
    <p:extLst>
      <p:ext uri="{BB962C8B-B14F-4D97-AF65-F5344CB8AC3E}">
        <p14:creationId xmlns:p14="http://schemas.microsoft.com/office/powerpoint/2010/main" val="23985911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22</a:t>
            </a:fld>
            <a:endParaRPr lang="en-US" altLang="en-US"/>
          </a:p>
        </p:txBody>
      </p:sp>
    </p:spTree>
    <p:extLst>
      <p:ext uri="{BB962C8B-B14F-4D97-AF65-F5344CB8AC3E}">
        <p14:creationId xmlns:p14="http://schemas.microsoft.com/office/powerpoint/2010/main" val="11581193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23</a:t>
            </a:fld>
            <a:endParaRPr lang="en-US" altLang="en-US"/>
          </a:p>
        </p:txBody>
      </p:sp>
    </p:spTree>
    <p:extLst>
      <p:ext uri="{BB962C8B-B14F-4D97-AF65-F5344CB8AC3E}">
        <p14:creationId xmlns:p14="http://schemas.microsoft.com/office/powerpoint/2010/main" val="30278178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24</a:t>
            </a:fld>
            <a:endParaRPr lang="en-US" altLang="en-US"/>
          </a:p>
        </p:txBody>
      </p:sp>
    </p:spTree>
    <p:extLst>
      <p:ext uri="{BB962C8B-B14F-4D97-AF65-F5344CB8AC3E}">
        <p14:creationId xmlns:p14="http://schemas.microsoft.com/office/powerpoint/2010/main" val="2496581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25</a:t>
            </a:fld>
            <a:endParaRPr lang="en-US" altLang="en-US"/>
          </a:p>
        </p:txBody>
      </p:sp>
    </p:spTree>
    <p:extLst>
      <p:ext uri="{BB962C8B-B14F-4D97-AF65-F5344CB8AC3E}">
        <p14:creationId xmlns:p14="http://schemas.microsoft.com/office/powerpoint/2010/main" val="3687115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26</a:t>
            </a:fld>
            <a:endParaRPr lang="en-US" altLang="en-US"/>
          </a:p>
        </p:txBody>
      </p:sp>
    </p:spTree>
    <p:extLst>
      <p:ext uri="{BB962C8B-B14F-4D97-AF65-F5344CB8AC3E}">
        <p14:creationId xmlns:p14="http://schemas.microsoft.com/office/powerpoint/2010/main" val="24836076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27</a:t>
            </a:fld>
            <a:endParaRPr lang="en-US" altLang="en-US"/>
          </a:p>
        </p:txBody>
      </p:sp>
    </p:spTree>
    <p:extLst>
      <p:ext uri="{BB962C8B-B14F-4D97-AF65-F5344CB8AC3E}">
        <p14:creationId xmlns:p14="http://schemas.microsoft.com/office/powerpoint/2010/main" val="15601053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28</a:t>
            </a:fld>
            <a:endParaRPr lang="en-US" altLang="en-US"/>
          </a:p>
        </p:txBody>
      </p:sp>
    </p:spTree>
    <p:extLst>
      <p:ext uri="{BB962C8B-B14F-4D97-AF65-F5344CB8AC3E}">
        <p14:creationId xmlns:p14="http://schemas.microsoft.com/office/powerpoint/2010/main" val="29973678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29</a:t>
            </a:fld>
            <a:endParaRPr lang="en-US" altLang="en-US"/>
          </a:p>
        </p:txBody>
      </p:sp>
    </p:spTree>
    <p:extLst>
      <p:ext uri="{BB962C8B-B14F-4D97-AF65-F5344CB8AC3E}">
        <p14:creationId xmlns:p14="http://schemas.microsoft.com/office/powerpoint/2010/main" val="560438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a:t>
            </a:fld>
            <a:endParaRPr lang="en-US" altLang="en-US"/>
          </a:p>
        </p:txBody>
      </p:sp>
    </p:spTree>
    <p:extLst>
      <p:ext uri="{BB962C8B-B14F-4D97-AF65-F5344CB8AC3E}">
        <p14:creationId xmlns:p14="http://schemas.microsoft.com/office/powerpoint/2010/main" val="39407048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30</a:t>
            </a:fld>
            <a:endParaRPr lang="en-US" altLang="en-US"/>
          </a:p>
        </p:txBody>
      </p:sp>
    </p:spTree>
    <p:extLst>
      <p:ext uri="{BB962C8B-B14F-4D97-AF65-F5344CB8AC3E}">
        <p14:creationId xmlns:p14="http://schemas.microsoft.com/office/powerpoint/2010/main" val="32984349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31</a:t>
            </a:fld>
            <a:endParaRPr lang="en-US" altLang="en-US"/>
          </a:p>
        </p:txBody>
      </p:sp>
    </p:spTree>
    <p:extLst>
      <p:ext uri="{BB962C8B-B14F-4D97-AF65-F5344CB8AC3E}">
        <p14:creationId xmlns:p14="http://schemas.microsoft.com/office/powerpoint/2010/main" val="119033325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32</a:t>
            </a:fld>
            <a:endParaRPr lang="en-US" altLang="en-US"/>
          </a:p>
        </p:txBody>
      </p:sp>
    </p:spTree>
    <p:extLst>
      <p:ext uri="{BB962C8B-B14F-4D97-AF65-F5344CB8AC3E}">
        <p14:creationId xmlns:p14="http://schemas.microsoft.com/office/powerpoint/2010/main" val="28157871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33</a:t>
            </a:fld>
            <a:endParaRPr lang="en-US" altLang="en-US"/>
          </a:p>
        </p:txBody>
      </p:sp>
    </p:spTree>
    <p:extLst>
      <p:ext uri="{BB962C8B-B14F-4D97-AF65-F5344CB8AC3E}">
        <p14:creationId xmlns:p14="http://schemas.microsoft.com/office/powerpoint/2010/main" val="31719443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34</a:t>
            </a:fld>
            <a:endParaRPr lang="en-US" altLang="en-US"/>
          </a:p>
        </p:txBody>
      </p:sp>
    </p:spTree>
    <p:extLst>
      <p:ext uri="{BB962C8B-B14F-4D97-AF65-F5344CB8AC3E}">
        <p14:creationId xmlns:p14="http://schemas.microsoft.com/office/powerpoint/2010/main" val="7025228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35</a:t>
            </a:fld>
            <a:endParaRPr lang="en-US" altLang="en-US"/>
          </a:p>
        </p:txBody>
      </p:sp>
    </p:spTree>
    <p:extLst>
      <p:ext uri="{BB962C8B-B14F-4D97-AF65-F5344CB8AC3E}">
        <p14:creationId xmlns:p14="http://schemas.microsoft.com/office/powerpoint/2010/main" val="39902861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36</a:t>
            </a:fld>
            <a:endParaRPr lang="en-US" altLang="en-US"/>
          </a:p>
        </p:txBody>
      </p:sp>
    </p:spTree>
    <p:extLst>
      <p:ext uri="{BB962C8B-B14F-4D97-AF65-F5344CB8AC3E}">
        <p14:creationId xmlns:p14="http://schemas.microsoft.com/office/powerpoint/2010/main" val="14105397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37</a:t>
            </a:fld>
            <a:endParaRPr lang="en-US" altLang="en-US"/>
          </a:p>
        </p:txBody>
      </p:sp>
    </p:spTree>
    <p:extLst>
      <p:ext uri="{BB962C8B-B14F-4D97-AF65-F5344CB8AC3E}">
        <p14:creationId xmlns:p14="http://schemas.microsoft.com/office/powerpoint/2010/main" val="130205221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38</a:t>
            </a:fld>
            <a:endParaRPr lang="en-US" altLang="en-US"/>
          </a:p>
        </p:txBody>
      </p:sp>
    </p:spTree>
    <p:extLst>
      <p:ext uri="{BB962C8B-B14F-4D97-AF65-F5344CB8AC3E}">
        <p14:creationId xmlns:p14="http://schemas.microsoft.com/office/powerpoint/2010/main" val="377584096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39</a:t>
            </a:fld>
            <a:endParaRPr lang="en-US" altLang="en-US"/>
          </a:p>
        </p:txBody>
      </p:sp>
    </p:spTree>
    <p:extLst>
      <p:ext uri="{BB962C8B-B14F-4D97-AF65-F5344CB8AC3E}">
        <p14:creationId xmlns:p14="http://schemas.microsoft.com/office/powerpoint/2010/main" val="2928929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a:t>
            </a:fld>
            <a:endParaRPr lang="en-US" altLang="en-US"/>
          </a:p>
        </p:txBody>
      </p:sp>
    </p:spTree>
    <p:extLst>
      <p:ext uri="{BB962C8B-B14F-4D97-AF65-F5344CB8AC3E}">
        <p14:creationId xmlns:p14="http://schemas.microsoft.com/office/powerpoint/2010/main" val="202409730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40</a:t>
            </a:fld>
            <a:endParaRPr lang="en-US" altLang="en-US"/>
          </a:p>
        </p:txBody>
      </p:sp>
    </p:spTree>
    <p:extLst>
      <p:ext uri="{BB962C8B-B14F-4D97-AF65-F5344CB8AC3E}">
        <p14:creationId xmlns:p14="http://schemas.microsoft.com/office/powerpoint/2010/main" val="141398437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41</a:t>
            </a:fld>
            <a:endParaRPr lang="en-US" altLang="en-US"/>
          </a:p>
        </p:txBody>
      </p:sp>
    </p:spTree>
    <p:extLst>
      <p:ext uri="{BB962C8B-B14F-4D97-AF65-F5344CB8AC3E}">
        <p14:creationId xmlns:p14="http://schemas.microsoft.com/office/powerpoint/2010/main" val="7724550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42</a:t>
            </a:fld>
            <a:endParaRPr lang="en-US" altLang="en-US"/>
          </a:p>
        </p:txBody>
      </p:sp>
    </p:spTree>
    <p:extLst>
      <p:ext uri="{BB962C8B-B14F-4D97-AF65-F5344CB8AC3E}">
        <p14:creationId xmlns:p14="http://schemas.microsoft.com/office/powerpoint/2010/main" val="12698576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43</a:t>
            </a:fld>
            <a:endParaRPr lang="en-US" altLang="en-US"/>
          </a:p>
        </p:txBody>
      </p:sp>
    </p:spTree>
    <p:extLst>
      <p:ext uri="{BB962C8B-B14F-4D97-AF65-F5344CB8AC3E}">
        <p14:creationId xmlns:p14="http://schemas.microsoft.com/office/powerpoint/2010/main" val="25849784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44</a:t>
            </a:fld>
            <a:endParaRPr lang="en-US" altLang="en-US"/>
          </a:p>
        </p:txBody>
      </p:sp>
    </p:spTree>
    <p:extLst>
      <p:ext uri="{BB962C8B-B14F-4D97-AF65-F5344CB8AC3E}">
        <p14:creationId xmlns:p14="http://schemas.microsoft.com/office/powerpoint/2010/main" val="193445423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45</a:t>
            </a:fld>
            <a:endParaRPr lang="en-US" altLang="en-US"/>
          </a:p>
        </p:txBody>
      </p:sp>
    </p:spTree>
    <p:extLst>
      <p:ext uri="{BB962C8B-B14F-4D97-AF65-F5344CB8AC3E}">
        <p14:creationId xmlns:p14="http://schemas.microsoft.com/office/powerpoint/2010/main" val="401809943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46</a:t>
            </a:fld>
            <a:endParaRPr lang="en-US" altLang="en-US"/>
          </a:p>
        </p:txBody>
      </p:sp>
    </p:spTree>
    <p:extLst>
      <p:ext uri="{BB962C8B-B14F-4D97-AF65-F5344CB8AC3E}">
        <p14:creationId xmlns:p14="http://schemas.microsoft.com/office/powerpoint/2010/main" val="25231826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47</a:t>
            </a:fld>
            <a:endParaRPr lang="en-US" altLang="en-US"/>
          </a:p>
        </p:txBody>
      </p:sp>
    </p:spTree>
    <p:extLst>
      <p:ext uri="{BB962C8B-B14F-4D97-AF65-F5344CB8AC3E}">
        <p14:creationId xmlns:p14="http://schemas.microsoft.com/office/powerpoint/2010/main" val="346095131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48</a:t>
            </a:fld>
            <a:endParaRPr lang="en-US" altLang="en-US"/>
          </a:p>
        </p:txBody>
      </p:sp>
    </p:spTree>
    <p:extLst>
      <p:ext uri="{BB962C8B-B14F-4D97-AF65-F5344CB8AC3E}">
        <p14:creationId xmlns:p14="http://schemas.microsoft.com/office/powerpoint/2010/main" val="11731404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49</a:t>
            </a:fld>
            <a:endParaRPr lang="en-US" altLang="en-US"/>
          </a:p>
        </p:txBody>
      </p:sp>
    </p:spTree>
    <p:extLst>
      <p:ext uri="{BB962C8B-B14F-4D97-AF65-F5344CB8AC3E}">
        <p14:creationId xmlns:p14="http://schemas.microsoft.com/office/powerpoint/2010/main" val="1855328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a:t>
            </a:fld>
            <a:endParaRPr lang="en-US" altLang="en-US"/>
          </a:p>
        </p:txBody>
      </p:sp>
    </p:spTree>
    <p:extLst>
      <p:ext uri="{BB962C8B-B14F-4D97-AF65-F5344CB8AC3E}">
        <p14:creationId xmlns:p14="http://schemas.microsoft.com/office/powerpoint/2010/main" val="89268660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50</a:t>
            </a:fld>
            <a:endParaRPr lang="en-US" altLang="en-US"/>
          </a:p>
        </p:txBody>
      </p:sp>
    </p:spTree>
    <p:extLst>
      <p:ext uri="{BB962C8B-B14F-4D97-AF65-F5344CB8AC3E}">
        <p14:creationId xmlns:p14="http://schemas.microsoft.com/office/powerpoint/2010/main" val="263755992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51</a:t>
            </a:fld>
            <a:endParaRPr lang="en-US" altLang="en-US"/>
          </a:p>
        </p:txBody>
      </p:sp>
    </p:spTree>
    <p:extLst>
      <p:ext uri="{BB962C8B-B14F-4D97-AF65-F5344CB8AC3E}">
        <p14:creationId xmlns:p14="http://schemas.microsoft.com/office/powerpoint/2010/main" val="347978692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52</a:t>
            </a:fld>
            <a:endParaRPr lang="en-US" altLang="en-US"/>
          </a:p>
        </p:txBody>
      </p:sp>
    </p:spTree>
    <p:extLst>
      <p:ext uri="{BB962C8B-B14F-4D97-AF65-F5344CB8AC3E}">
        <p14:creationId xmlns:p14="http://schemas.microsoft.com/office/powerpoint/2010/main" val="417141137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53</a:t>
            </a:fld>
            <a:endParaRPr lang="en-US" altLang="en-US"/>
          </a:p>
        </p:txBody>
      </p:sp>
    </p:spTree>
    <p:extLst>
      <p:ext uri="{BB962C8B-B14F-4D97-AF65-F5344CB8AC3E}">
        <p14:creationId xmlns:p14="http://schemas.microsoft.com/office/powerpoint/2010/main" val="350054874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54</a:t>
            </a:fld>
            <a:endParaRPr lang="en-US" altLang="en-US"/>
          </a:p>
        </p:txBody>
      </p:sp>
    </p:spTree>
    <p:extLst>
      <p:ext uri="{BB962C8B-B14F-4D97-AF65-F5344CB8AC3E}">
        <p14:creationId xmlns:p14="http://schemas.microsoft.com/office/powerpoint/2010/main" val="169365473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55</a:t>
            </a:fld>
            <a:endParaRPr lang="en-US" altLang="en-US"/>
          </a:p>
        </p:txBody>
      </p:sp>
    </p:spTree>
    <p:extLst>
      <p:ext uri="{BB962C8B-B14F-4D97-AF65-F5344CB8AC3E}">
        <p14:creationId xmlns:p14="http://schemas.microsoft.com/office/powerpoint/2010/main" val="148711273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56</a:t>
            </a:fld>
            <a:endParaRPr lang="en-US" altLang="en-US"/>
          </a:p>
        </p:txBody>
      </p:sp>
    </p:spTree>
    <p:extLst>
      <p:ext uri="{BB962C8B-B14F-4D97-AF65-F5344CB8AC3E}">
        <p14:creationId xmlns:p14="http://schemas.microsoft.com/office/powerpoint/2010/main" val="213379536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57</a:t>
            </a:fld>
            <a:endParaRPr lang="en-US" altLang="en-US"/>
          </a:p>
        </p:txBody>
      </p:sp>
    </p:spTree>
    <p:extLst>
      <p:ext uri="{BB962C8B-B14F-4D97-AF65-F5344CB8AC3E}">
        <p14:creationId xmlns:p14="http://schemas.microsoft.com/office/powerpoint/2010/main" val="360883012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58</a:t>
            </a:fld>
            <a:endParaRPr lang="en-US" altLang="en-US"/>
          </a:p>
        </p:txBody>
      </p:sp>
    </p:spTree>
    <p:extLst>
      <p:ext uri="{BB962C8B-B14F-4D97-AF65-F5344CB8AC3E}">
        <p14:creationId xmlns:p14="http://schemas.microsoft.com/office/powerpoint/2010/main" val="81538549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59</a:t>
            </a:fld>
            <a:endParaRPr lang="en-US" altLang="en-US"/>
          </a:p>
        </p:txBody>
      </p:sp>
    </p:spTree>
    <p:extLst>
      <p:ext uri="{BB962C8B-B14F-4D97-AF65-F5344CB8AC3E}">
        <p14:creationId xmlns:p14="http://schemas.microsoft.com/office/powerpoint/2010/main" val="4125656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a:t>
            </a:fld>
            <a:endParaRPr lang="en-US" altLang="en-US"/>
          </a:p>
        </p:txBody>
      </p:sp>
    </p:spTree>
    <p:extLst>
      <p:ext uri="{BB962C8B-B14F-4D97-AF65-F5344CB8AC3E}">
        <p14:creationId xmlns:p14="http://schemas.microsoft.com/office/powerpoint/2010/main" val="214506049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60</a:t>
            </a:fld>
            <a:endParaRPr lang="en-US" altLang="en-US"/>
          </a:p>
        </p:txBody>
      </p:sp>
    </p:spTree>
    <p:extLst>
      <p:ext uri="{BB962C8B-B14F-4D97-AF65-F5344CB8AC3E}">
        <p14:creationId xmlns:p14="http://schemas.microsoft.com/office/powerpoint/2010/main" val="134799631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61</a:t>
            </a:fld>
            <a:endParaRPr lang="en-US" altLang="en-US"/>
          </a:p>
        </p:txBody>
      </p:sp>
    </p:spTree>
    <p:extLst>
      <p:ext uri="{BB962C8B-B14F-4D97-AF65-F5344CB8AC3E}">
        <p14:creationId xmlns:p14="http://schemas.microsoft.com/office/powerpoint/2010/main" val="375629627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62</a:t>
            </a:fld>
            <a:endParaRPr lang="en-US" altLang="en-US"/>
          </a:p>
        </p:txBody>
      </p:sp>
    </p:spTree>
    <p:extLst>
      <p:ext uri="{BB962C8B-B14F-4D97-AF65-F5344CB8AC3E}">
        <p14:creationId xmlns:p14="http://schemas.microsoft.com/office/powerpoint/2010/main" val="374815774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63</a:t>
            </a:fld>
            <a:endParaRPr lang="en-US" altLang="en-US"/>
          </a:p>
        </p:txBody>
      </p:sp>
    </p:spTree>
    <p:extLst>
      <p:ext uri="{BB962C8B-B14F-4D97-AF65-F5344CB8AC3E}">
        <p14:creationId xmlns:p14="http://schemas.microsoft.com/office/powerpoint/2010/main" val="334594104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64</a:t>
            </a:fld>
            <a:endParaRPr lang="en-US" altLang="en-US"/>
          </a:p>
        </p:txBody>
      </p:sp>
    </p:spTree>
    <p:extLst>
      <p:ext uri="{BB962C8B-B14F-4D97-AF65-F5344CB8AC3E}">
        <p14:creationId xmlns:p14="http://schemas.microsoft.com/office/powerpoint/2010/main" val="427284667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65</a:t>
            </a:fld>
            <a:endParaRPr lang="en-US" altLang="en-US"/>
          </a:p>
        </p:txBody>
      </p:sp>
    </p:spTree>
    <p:extLst>
      <p:ext uri="{BB962C8B-B14F-4D97-AF65-F5344CB8AC3E}">
        <p14:creationId xmlns:p14="http://schemas.microsoft.com/office/powerpoint/2010/main" val="77557412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66</a:t>
            </a:fld>
            <a:endParaRPr lang="en-US" altLang="en-US"/>
          </a:p>
        </p:txBody>
      </p:sp>
    </p:spTree>
    <p:extLst>
      <p:ext uri="{BB962C8B-B14F-4D97-AF65-F5344CB8AC3E}">
        <p14:creationId xmlns:p14="http://schemas.microsoft.com/office/powerpoint/2010/main" val="91322211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67</a:t>
            </a:fld>
            <a:endParaRPr lang="en-US" altLang="en-US"/>
          </a:p>
        </p:txBody>
      </p:sp>
    </p:spTree>
    <p:extLst>
      <p:ext uri="{BB962C8B-B14F-4D97-AF65-F5344CB8AC3E}">
        <p14:creationId xmlns:p14="http://schemas.microsoft.com/office/powerpoint/2010/main" val="301112362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68</a:t>
            </a:fld>
            <a:endParaRPr lang="en-US" altLang="en-US"/>
          </a:p>
        </p:txBody>
      </p:sp>
    </p:spTree>
    <p:extLst>
      <p:ext uri="{BB962C8B-B14F-4D97-AF65-F5344CB8AC3E}">
        <p14:creationId xmlns:p14="http://schemas.microsoft.com/office/powerpoint/2010/main" val="121203752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69</a:t>
            </a:fld>
            <a:endParaRPr lang="en-US" altLang="en-US"/>
          </a:p>
        </p:txBody>
      </p:sp>
    </p:spTree>
    <p:extLst>
      <p:ext uri="{BB962C8B-B14F-4D97-AF65-F5344CB8AC3E}">
        <p14:creationId xmlns:p14="http://schemas.microsoft.com/office/powerpoint/2010/main" val="3717191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a:t>
            </a:fld>
            <a:endParaRPr lang="en-US" altLang="en-US"/>
          </a:p>
        </p:txBody>
      </p:sp>
    </p:spTree>
    <p:extLst>
      <p:ext uri="{BB962C8B-B14F-4D97-AF65-F5344CB8AC3E}">
        <p14:creationId xmlns:p14="http://schemas.microsoft.com/office/powerpoint/2010/main" val="120900217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70</a:t>
            </a:fld>
            <a:endParaRPr lang="en-US" altLang="en-US"/>
          </a:p>
        </p:txBody>
      </p:sp>
    </p:spTree>
    <p:extLst>
      <p:ext uri="{BB962C8B-B14F-4D97-AF65-F5344CB8AC3E}">
        <p14:creationId xmlns:p14="http://schemas.microsoft.com/office/powerpoint/2010/main" val="128662092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71</a:t>
            </a:fld>
            <a:endParaRPr lang="en-US" altLang="en-US"/>
          </a:p>
        </p:txBody>
      </p:sp>
    </p:spTree>
    <p:extLst>
      <p:ext uri="{BB962C8B-B14F-4D97-AF65-F5344CB8AC3E}">
        <p14:creationId xmlns:p14="http://schemas.microsoft.com/office/powerpoint/2010/main" val="7181113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72</a:t>
            </a:fld>
            <a:endParaRPr lang="en-US" altLang="en-US"/>
          </a:p>
        </p:txBody>
      </p:sp>
    </p:spTree>
    <p:extLst>
      <p:ext uri="{BB962C8B-B14F-4D97-AF65-F5344CB8AC3E}">
        <p14:creationId xmlns:p14="http://schemas.microsoft.com/office/powerpoint/2010/main" val="120115936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73</a:t>
            </a:fld>
            <a:endParaRPr lang="en-US" altLang="en-US"/>
          </a:p>
        </p:txBody>
      </p:sp>
    </p:spTree>
    <p:extLst>
      <p:ext uri="{BB962C8B-B14F-4D97-AF65-F5344CB8AC3E}">
        <p14:creationId xmlns:p14="http://schemas.microsoft.com/office/powerpoint/2010/main" val="6597515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74</a:t>
            </a:fld>
            <a:endParaRPr lang="en-US" altLang="en-US"/>
          </a:p>
        </p:txBody>
      </p:sp>
    </p:spTree>
    <p:extLst>
      <p:ext uri="{BB962C8B-B14F-4D97-AF65-F5344CB8AC3E}">
        <p14:creationId xmlns:p14="http://schemas.microsoft.com/office/powerpoint/2010/main" val="35506872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75</a:t>
            </a:fld>
            <a:endParaRPr lang="en-US" altLang="en-US"/>
          </a:p>
        </p:txBody>
      </p:sp>
    </p:spTree>
    <p:extLst>
      <p:ext uri="{BB962C8B-B14F-4D97-AF65-F5344CB8AC3E}">
        <p14:creationId xmlns:p14="http://schemas.microsoft.com/office/powerpoint/2010/main" val="378973156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76</a:t>
            </a:fld>
            <a:endParaRPr lang="en-US" altLang="en-US"/>
          </a:p>
        </p:txBody>
      </p:sp>
    </p:spTree>
    <p:extLst>
      <p:ext uri="{BB962C8B-B14F-4D97-AF65-F5344CB8AC3E}">
        <p14:creationId xmlns:p14="http://schemas.microsoft.com/office/powerpoint/2010/main" val="250129818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77</a:t>
            </a:fld>
            <a:endParaRPr lang="en-US" altLang="en-US"/>
          </a:p>
        </p:txBody>
      </p:sp>
    </p:spTree>
    <p:extLst>
      <p:ext uri="{BB962C8B-B14F-4D97-AF65-F5344CB8AC3E}">
        <p14:creationId xmlns:p14="http://schemas.microsoft.com/office/powerpoint/2010/main" val="1872501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8</a:t>
            </a:fld>
            <a:endParaRPr lang="en-US" altLang="en-US"/>
          </a:p>
        </p:txBody>
      </p:sp>
    </p:spTree>
    <p:extLst>
      <p:ext uri="{BB962C8B-B14F-4D97-AF65-F5344CB8AC3E}">
        <p14:creationId xmlns:p14="http://schemas.microsoft.com/office/powerpoint/2010/main" val="2306905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D4C4E9-4F47-4547-86E6-B1D5F048514C}" type="slidenum">
              <a:rPr lang="en-US" altLang="en-US" smtClean="0"/>
              <a:pPr/>
              <a:t>9</a:t>
            </a:fld>
            <a:endParaRPr lang="en-US" altLang="en-US"/>
          </a:p>
        </p:txBody>
      </p:sp>
    </p:spTree>
    <p:extLst>
      <p:ext uri="{BB962C8B-B14F-4D97-AF65-F5344CB8AC3E}">
        <p14:creationId xmlns:p14="http://schemas.microsoft.com/office/powerpoint/2010/main" val="791806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E08FC01-E4B9-4A48-A7B0-B112FDB77899}" type="slidenum">
              <a:rPr lang="en-US" altLang="en-US"/>
              <a:pPr/>
              <a:t>‹#›</a:t>
            </a:fld>
            <a:endParaRPr lang="en-US" altLang="en-US"/>
          </a:p>
        </p:txBody>
      </p:sp>
    </p:spTree>
    <p:extLst>
      <p:ext uri="{BB962C8B-B14F-4D97-AF65-F5344CB8AC3E}">
        <p14:creationId xmlns:p14="http://schemas.microsoft.com/office/powerpoint/2010/main" val="4227551008"/>
      </p:ext>
    </p:extLst>
  </p:cSld>
  <p:clrMapOvr>
    <a:masterClrMapping/>
  </p:clrMapOvr>
  <p:transition>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817B6AF-0E47-430D-B3EC-42C317077782}" type="slidenum">
              <a:rPr lang="en-US" altLang="en-US"/>
              <a:pPr/>
              <a:t>‹#›</a:t>
            </a:fld>
            <a:endParaRPr lang="en-US" altLang="en-US"/>
          </a:p>
        </p:txBody>
      </p:sp>
    </p:spTree>
    <p:extLst>
      <p:ext uri="{BB962C8B-B14F-4D97-AF65-F5344CB8AC3E}">
        <p14:creationId xmlns:p14="http://schemas.microsoft.com/office/powerpoint/2010/main" val="1721439723"/>
      </p:ext>
    </p:extLst>
  </p:cSld>
  <p:clrMapOvr>
    <a:masterClrMapping/>
  </p:clrMapOvr>
  <p:transition>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5C9AB47-65E4-4869-ADAB-F40AC49744AD}" type="slidenum">
              <a:rPr lang="en-US" altLang="en-US"/>
              <a:pPr/>
              <a:t>‹#›</a:t>
            </a:fld>
            <a:endParaRPr lang="en-US" altLang="en-US"/>
          </a:p>
        </p:txBody>
      </p:sp>
    </p:spTree>
    <p:extLst>
      <p:ext uri="{BB962C8B-B14F-4D97-AF65-F5344CB8AC3E}">
        <p14:creationId xmlns:p14="http://schemas.microsoft.com/office/powerpoint/2010/main" val="387794535"/>
      </p:ext>
    </p:extLst>
  </p:cSld>
  <p:clrMapOvr>
    <a:masterClrMapping/>
  </p:clrMapOvr>
  <p:transition>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56A039B-E97C-4880-A6FA-B44485C9B16A}" type="slidenum">
              <a:rPr lang="en-US" altLang="en-US"/>
              <a:pPr/>
              <a:t>‹#›</a:t>
            </a:fld>
            <a:endParaRPr lang="en-US" altLang="en-US"/>
          </a:p>
        </p:txBody>
      </p:sp>
    </p:spTree>
    <p:extLst>
      <p:ext uri="{BB962C8B-B14F-4D97-AF65-F5344CB8AC3E}">
        <p14:creationId xmlns:p14="http://schemas.microsoft.com/office/powerpoint/2010/main" val="170885704"/>
      </p:ext>
    </p:extLst>
  </p:cSld>
  <p:clrMapOvr>
    <a:masterClrMapping/>
  </p:clrMapOvr>
  <p:transition>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A860BD9-0A15-4267-A6D0-EC16029C322D}" type="slidenum">
              <a:rPr lang="en-US" altLang="en-US"/>
              <a:pPr/>
              <a:t>‹#›</a:t>
            </a:fld>
            <a:endParaRPr lang="en-US" altLang="en-US"/>
          </a:p>
        </p:txBody>
      </p:sp>
    </p:spTree>
    <p:extLst>
      <p:ext uri="{BB962C8B-B14F-4D97-AF65-F5344CB8AC3E}">
        <p14:creationId xmlns:p14="http://schemas.microsoft.com/office/powerpoint/2010/main" val="1944159511"/>
      </p:ext>
    </p:extLst>
  </p:cSld>
  <p:clrMapOvr>
    <a:masterClrMapping/>
  </p:clrMapOvr>
  <p:transition>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0F24B2F-830A-4C63-92EA-15413A18AF96}" type="slidenum">
              <a:rPr lang="en-US" altLang="en-US"/>
              <a:pPr/>
              <a:t>‹#›</a:t>
            </a:fld>
            <a:endParaRPr lang="en-US" altLang="en-US"/>
          </a:p>
        </p:txBody>
      </p:sp>
    </p:spTree>
    <p:extLst>
      <p:ext uri="{BB962C8B-B14F-4D97-AF65-F5344CB8AC3E}">
        <p14:creationId xmlns:p14="http://schemas.microsoft.com/office/powerpoint/2010/main" val="2037663576"/>
      </p:ext>
    </p:extLst>
  </p:cSld>
  <p:clrMapOvr>
    <a:masterClrMapping/>
  </p:clrMapOvr>
  <p:transition>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B410ED03-7D7C-4971-9138-C571A618367B}" type="slidenum">
              <a:rPr lang="en-US" altLang="en-US"/>
              <a:pPr/>
              <a:t>‹#›</a:t>
            </a:fld>
            <a:endParaRPr lang="en-US" altLang="en-US"/>
          </a:p>
        </p:txBody>
      </p:sp>
    </p:spTree>
    <p:extLst>
      <p:ext uri="{BB962C8B-B14F-4D97-AF65-F5344CB8AC3E}">
        <p14:creationId xmlns:p14="http://schemas.microsoft.com/office/powerpoint/2010/main" val="2563656324"/>
      </p:ext>
    </p:extLst>
  </p:cSld>
  <p:clrMapOvr>
    <a:masterClrMapping/>
  </p:clrMapOvr>
  <p:transition>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BDE00291-7BFD-4C16-B5C1-2852455F13FF}" type="slidenum">
              <a:rPr lang="en-US" altLang="en-US"/>
              <a:pPr/>
              <a:t>‹#›</a:t>
            </a:fld>
            <a:endParaRPr lang="en-US" altLang="en-US"/>
          </a:p>
        </p:txBody>
      </p:sp>
    </p:spTree>
    <p:extLst>
      <p:ext uri="{BB962C8B-B14F-4D97-AF65-F5344CB8AC3E}">
        <p14:creationId xmlns:p14="http://schemas.microsoft.com/office/powerpoint/2010/main" val="1658740509"/>
      </p:ext>
    </p:extLst>
  </p:cSld>
  <p:clrMapOvr>
    <a:masterClrMapping/>
  </p:clrMapOvr>
  <p:transition>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A36CD0AC-FC5C-413F-8CFC-0058E2FE7612}" type="slidenum">
              <a:rPr lang="en-US" altLang="en-US"/>
              <a:pPr/>
              <a:t>‹#›</a:t>
            </a:fld>
            <a:endParaRPr lang="en-US" altLang="en-US"/>
          </a:p>
        </p:txBody>
      </p:sp>
    </p:spTree>
    <p:extLst>
      <p:ext uri="{BB962C8B-B14F-4D97-AF65-F5344CB8AC3E}">
        <p14:creationId xmlns:p14="http://schemas.microsoft.com/office/powerpoint/2010/main" val="2236745926"/>
      </p:ext>
    </p:extLst>
  </p:cSld>
  <p:clrMapOvr>
    <a:masterClrMapping/>
  </p:clrMapOvr>
  <p:transition>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12840F5-5779-48E2-9788-FA9DBE047B71}" type="slidenum">
              <a:rPr lang="en-US" altLang="en-US"/>
              <a:pPr/>
              <a:t>‹#›</a:t>
            </a:fld>
            <a:endParaRPr lang="en-US" altLang="en-US"/>
          </a:p>
        </p:txBody>
      </p:sp>
    </p:spTree>
    <p:extLst>
      <p:ext uri="{BB962C8B-B14F-4D97-AF65-F5344CB8AC3E}">
        <p14:creationId xmlns:p14="http://schemas.microsoft.com/office/powerpoint/2010/main" val="3315366290"/>
      </p:ext>
    </p:extLst>
  </p:cSld>
  <p:clrMapOvr>
    <a:masterClrMapping/>
  </p:clrMapOvr>
  <p:transition>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E5140D9-86AE-4A24-876D-F10ECABF7B80}" type="slidenum">
              <a:rPr lang="en-US" altLang="en-US"/>
              <a:pPr/>
              <a:t>‹#›</a:t>
            </a:fld>
            <a:endParaRPr lang="en-US" altLang="en-US"/>
          </a:p>
        </p:txBody>
      </p:sp>
    </p:spTree>
    <p:extLst>
      <p:ext uri="{BB962C8B-B14F-4D97-AF65-F5344CB8AC3E}">
        <p14:creationId xmlns:p14="http://schemas.microsoft.com/office/powerpoint/2010/main" val="2033867115"/>
      </p:ext>
    </p:extLst>
  </p:cSld>
  <p:clrMapOvr>
    <a:masterClrMapping/>
  </p:clrMapOvr>
  <p:transition>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064A2A5-749E-4E1B-AE12-729A854FEE5B}"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pull dir="rd"/>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en-US" sz="4800" b="1" i="1" dirty="0">
                <a:effectLst>
                  <a:outerShdw blurRad="38100" dist="38100" dir="2700000" algn="tl">
                    <a:srgbClr val="000000"/>
                  </a:outerShdw>
                </a:effectLst>
              </a:rPr>
              <a:t>Is Anger Your Master?</a:t>
            </a:r>
            <a:endParaRPr lang="en-US" altLang="en-US" sz="4000" b="1" dirty="0">
              <a:effectLst>
                <a:outerShdw blurRad="38100" dist="38100" dir="2700000" algn="tl">
                  <a:srgbClr val="000000"/>
                </a:outerShdw>
              </a:effectLst>
            </a:endParaRPr>
          </a:p>
        </p:txBody>
      </p:sp>
      <p:sp>
        <p:nvSpPr>
          <p:cNvPr id="2051" name="Rectangle 3"/>
          <p:cNvSpPr>
            <a:spLocks noGrp="1" noChangeArrowheads="1"/>
          </p:cNvSpPr>
          <p:nvPr>
            <p:ph type="subTitle" idx="1"/>
          </p:nvPr>
        </p:nvSpPr>
        <p:spPr/>
        <p:txBody>
          <a:bodyPr/>
          <a:lstStyle/>
          <a:p>
            <a:endParaRPr lang="en-US" altLang="en-US"/>
          </a:p>
        </p:txBody>
      </p:sp>
    </p:spTree>
  </p:cSld>
  <p:clrMapOvr>
    <a:masterClrMapping/>
  </p:clrMapOvr>
  <p:transition>
    <p:pull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As a young man I wondered how anyone could </a:t>
            </a:r>
            <a:r>
              <a:rPr lang="en-US" altLang="en-US" sz="4000" i="1" u="sng" dirty="0">
                <a:effectLst>
                  <a:outerShdw blurRad="38100" dist="38100" dir="2700000" algn="tl">
                    <a:srgbClr val="000000"/>
                  </a:outerShdw>
                </a:effectLst>
              </a:rPr>
              <a:t>possibly fall</a:t>
            </a:r>
            <a:r>
              <a:rPr lang="en-US" altLang="en-US" sz="4000" dirty="0">
                <a:effectLst>
                  <a:outerShdw blurRad="38100" dist="38100" dir="2700000" algn="tl">
                    <a:srgbClr val="000000"/>
                  </a:outerShdw>
                </a:effectLst>
              </a:rPr>
              <a:t> into certain sins!</a:t>
            </a:r>
          </a:p>
          <a:p>
            <a:r>
              <a:rPr lang="en-US" altLang="en-US" sz="4000" dirty="0">
                <a:effectLst>
                  <a:outerShdw blurRad="38100" dist="38100" dir="2700000" algn="tl">
                    <a:srgbClr val="000000"/>
                  </a:outerShdw>
                </a:effectLst>
              </a:rPr>
              <a:t>Freedom comes when we </a:t>
            </a:r>
            <a:r>
              <a:rPr lang="en-US" altLang="en-US" sz="4000" i="1" u="sng" dirty="0">
                <a:effectLst>
                  <a:outerShdw blurRad="38100" dist="38100" dir="2700000" algn="tl">
                    <a:srgbClr val="000000"/>
                  </a:outerShdw>
                </a:effectLst>
              </a:rPr>
              <a:t>understand and imitate</a:t>
            </a:r>
            <a:r>
              <a:rPr lang="en-US" altLang="en-US" sz="4000" dirty="0">
                <a:effectLst>
                  <a:outerShdw blurRad="38100" dist="38100" dir="2700000" algn="tl">
                    <a:srgbClr val="000000"/>
                  </a:outerShdw>
                </a:effectLst>
              </a:rPr>
              <a:t> the love of God. </a:t>
            </a:r>
            <a:r>
              <a:rPr lang="en-US" altLang="en-US" sz="4000" b="1" dirty="0">
                <a:effectLst>
                  <a:outerShdw blurRad="38100" dist="38100" dir="2700000" algn="tl">
                    <a:srgbClr val="000000"/>
                  </a:outerShdw>
                </a:effectLst>
              </a:rPr>
              <a:t>(Jn 17:3)</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118960008"/>
      </p:ext>
    </p:extLst>
  </p:cSld>
  <p:clrMapOvr>
    <a:masterClrMapping/>
  </p:clrMapOvr>
  <p:transition>
    <p:pull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John 17:3</a:t>
            </a:r>
            <a:r>
              <a:rPr lang="en-US" altLang="en-US" sz="4000" dirty="0">
                <a:effectLst>
                  <a:outerShdw blurRad="38100" dist="38100" dir="2700000" algn="tl">
                    <a:srgbClr val="000000"/>
                  </a:outerShdw>
                </a:effectLst>
              </a:rPr>
              <a:t>  - "And </a:t>
            </a:r>
            <a:r>
              <a:rPr lang="en-US" altLang="en-US" sz="4000" u="sng" dirty="0">
                <a:effectLst>
                  <a:outerShdw blurRad="38100" dist="38100" dir="2700000" algn="tl">
                    <a:srgbClr val="000000"/>
                  </a:outerShdw>
                </a:effectLst>
              </a:rPr>
              <a:t>this is eternal life</a:t>
            </a:r>
            <a:r>
              <a:rPr lang="en-US" altLang="en-US" sz="4000" dirty="0">
                <a:effectLst>
                  <a:outerShdw blurRad="38100" dist="38100" dir="2700000" algn="tl">
                    <a:srgbClr val="000000"/>
                  </a:outerShdw>
                </a:effectLst>
              </a:rPr>
              <a:t>, that they may </a:t>
            </a:r>
            <a:r>
              <a:rPr lang="en-US" altLang="en-US" sz="4000" u="sng" dirty="0">
                <a:effectLst>
                  <a:outerShdw blurRad="38100" dist="38100" dir="2700000" algn="tl">
                    <a:srgbClr val="000000"/>
                  </a:outerShdw>
                </a:effectLst>
              </a:rPr>
              <a:t>know You, the only true God</a:t>
            </a:r>
            <a:r>
              <a:rPr lang="en-US" altLang="en-US" sz="4000" dirty="0">
                <a:effectLst>
                  <a:outerShdw blurRad="38100" dist="38100" dir="2700000" algn="tl">
                    <a:srgbClr val="000000"/>
                  </a:outerShdw>
                </a:effectLst>
              </a:rPr>
              <a:t>, and </a:t>
            </a:r>
            <a:r>
              <a:rPr lang="en-US" altLang="en-US" sz="4000" u="sng" dirty="0">
                <a:effectLst>
                  <a:outerShdw blurRad="38100" dist="38100" dir="2700000" algn="tl">
                    <a:srgbClr val="000000"/>
                  </a:outerShdw>
                </a:effectLst>
              </a:rPr>
              <a:t>Jesus Christ</a:t>
            </a:r>
            <a:r>
              <a:rPr lang="en-US" altLang="en-US" sz="4000" dirty="0">
                <a:effectLst>
                  <a:outerShdw blurRad="38100" dist="38100" dir="2700000" algn="tl">
                    <a:srgbClr val="000000"/>
                  </a:outerShdw>
                </a:effectLst>
              </a:rPr>
              <a:t> whom You have sent.</a:t>
            </a:r>
          </a:p>
          <a:p>
            <a:endParaRPr lang="en-US" altLang="en-US" sz="4000" dirty="0">
              <a:effectLst>
                <a:outerShdw blurRad="38100" dist="38100" dir="2700000" algn="tl">
                  <a:srgbClr val="000000"/>
                </a:outerShdw>
              </a:effectLst>
            </a:endParaRPr>
          </a:p>
          <a:p>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3461068797"/>
      </p:ext>
    </p:extLst>
  </p:cSld>
  <p:clrMapOvr>
    <a:masterClrMapping/>
  </p:clrMapOvr>
  <p:transition>
    <p:pull dir="rd"/>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 </a:t>
            </a:r>
            <a:r>
              <a:rPr lang="en-US" altLang="en-US" sz="4000" i="1" u="sng" dirty="0">
                <a:effectLst>
                  <a:outerShdw blurRad="38100" dist="38100" dir="2700000" algn="tl">
                    <a:srgbClr val="000000"/>
                  </a:outerShdw>
                </a:effectLst>
              </a:rPr>
              <a:t>Is anger a sin</a:t>
            </a:r>
            <a:r>
              <a:rPr lang="en-US" altLang="en-US" sz="4000" dirty="0">
                <a:effectLst>
                  <a:outerShdw blurRad="38100" dist="38100" dir="2700000" algn="tl">
                    <a:srgbClr val="000000"/>
                  </a:outerShdw>
                </a:effectLst>
              </a:rPr>
              <a:t>? How would you answer?</a:t>
            </a:r>
          </a:p>
          <a:p>
            <a:r>
              <a:rPr lang="en-US" altLang="en-US" sz="4000" dirty="0">
                <a:effectLst>
                  <a:outerShdw blurRad="38100" dist="38100" dir="2700000" algn="tl">
                    <a:srgbClr val="000000"/>
                  </a:outerShdw>
                </a:effectLst>
              </a:rPr>
              <a:t>There </a:t>
            </a:r>
            <a:r>
              <a:rPr lang="en-US" altLang="en-US" sz="4000" i="1" u="sng" dirty="0">
                <a:effectLst>
                  <a:outerShdw blurRad="38100" dist="38100" dir="2700000" algn="tl">
                    <a:srgbClr val="000000"/>
                  </a:outerShdw>
                </a:effectLst>
              </a:rPr>
              <a:t>is a place</a:t>
            </a:r>
            <a:r>
              <a:rPr lang="en-US" altLang="en-US" sz="4000" dirty="0">
                <a:effectLst>
                  <a:outerShdw blurRad="38100" dist="38100" dir="2700000" algn="tl">
                    <a:srgbClr val="000000"/>
                  </a:outerShdw>
                </a:effectLst>
              </a:rPr>
              <a:t> for every God-given emotion.</a:t>
            </a:r>
          </a:p>
          <a:p>
            <a:r>
              <a:rPr lang="en-US" altLang="en-US" sz="4000" dirty="0">
                <a:effectLst>
                  <a:outerShdw blurRad="38100" dist="38100" dir="2700000" algn="tl">
                    <a:srgbClr val="000000"/>
                  </a:outerShdw>
                </a:effectLst>
              </a:rPr>
              <a:t>Jesus became angry and </a:t>
            </a:r>
            <a:r>
              <a:rPr lang="en-US" altLang="en-US" sz="4000" i="1" u="sng" dirty="0">
                <a:effectLst>
                  <a:outerShdw blurRad="38100" dist="38100" dir="2700000" algn="tl">
                    <a:srgbClr val="000000"/>
                  </a:outerShdw>
                </a:effectLst>
              </a:rPr>
              <a:t>did not sin</a:t>
            </a:r>
            <a:r>
              <a:rPr lang="en-US" altLang="en-US" sz="4000" dirty="0">
                <a:effectLst>
                  <a:outerShdw blurRad="38100" dist="38100" dir="2700000" algn="tl">
                    <a:srgbClr val="000000"/>
                  </a:outerShdw>
                </a:effectLst>
              </a:rPr>
              <a:t>! </a:t>
            </a:r>
            <a:br>
              <a:rPr lang="en-US" altLang="en-US" sz="4000" dirty="0">
                <a:effectLst>
                  <a:outerShdw blurRad="38100" dist="38100" dir="2700000" algn="tl">
                    <a:srgbClr val="000000"/>
                  </a:outerShdw>
                </a:effectLst>
              </a:rPr>
            </a:br>
            <a:r>
              <a:rPr lang="en-US" altLang="en-US" sz="4000" b="1" dirty="0">
                <a:effectLst>
                  <a:outerShdw blurRad="38100" dist="38100" dir="2700000" algn="tl">
                    <a:srgbClr val="000000"/>
                  </a:outerShdw>
                </a:effectLst>
              </a:rPr>
              <a:t>(Mk 3:5; Heb 1:9)</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266096510"/>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Mark 3:5</a:t>
            </a:r>
            <a:r>
              <a:rPr lang="en-US" altLang="en-US" sz="4000" dirty="0">
                <a:effectLst>
                  <a:outerShdw blurRad="38100" dist="38100" dir="2700000" algn="tl">
                    <a:srgbClr val="000000"/>
                  </a:outerShdw>
                </a:effectLst>
              </a:rPr>
              <a:t> - And when He had </a:t>
            </a:r>
            <a:r>
              <a:rPr lang="en-US" altLang="en-US" sz="4000" u="sng" dirty="0">
                <a:effectLst>
                  <a:outerShdw blurRad="38100" dist="38100" dir="2700000" algn="tl">
                    <a:srgbClr val="000000"/>
                  </a:outerShdw>
                </a:effectLst>
              </a:rPr>
              <a:t>looked around at them with anger</a:t>
            </a:r>
            <a:r>
              <a:rPr lang="en-US" altLang="en-US" sz="4000" dirty="0">
                <a:effectLst>
                  <a:outerShdw blurRad="38100" dist="38100" dir="2700000" algn="tl">
                    <a:srgbClr val="000000"/>
                  </a:outerShdw>
                </a:effectLst>
              </a:rPr>
              <a:t>, being </a:t>
            </a:r>
            <a:r>
              <a:rPr lang="en-US" altLang="en-US" sz="4000" u="sng" dirty="0">
                <a:effectLst>
                  <a:outerShdw blurRad="38100" dist="38100" dir="2700000" algn="tl">
                    <a:srgbClr val="000000"/>
                  </a:outerShdw>
                </a:effectLst>
              </a:rPr>
              <a:t>grieved by the hardness of their hearts</a:t>
            </a:r>
            <a:r>
              <a:rPr lang="en-US" altLang="en-US" sz="4000" dirty="0">
                <a:effectLst>
                  <a:outerShdw blurRad="38100" dist="38100" dir="2700000" algn="tl">
                    <a:srgbClr val="000000"/>
                  </a:outerShdw>
                </a:effectLst>
              </a:rPr>
              <a:t>, He said to the man, "Stretch out your hand." And he stretched it out, and his hand was restored as whole as the other.</a:t>
            </a:r>
          </a:p>
        </p:txBody>
      </p:sp>
    </p:spTree>
    <p:extLst>
      <p:ext uri="{BB962C8B-B14F-4D97-AF65-F5344CB8AC3E}">
        <p14:creationId xmlns:p14="http://schemas.microsoft.com/office/powerpoint/2010/main" val="2090930372"/>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Hebrews 1:9</a:t>
            </a:r>
            <a:r>
              <a:rPr lang="en-US" altLang="en-US" sz="4000" dirty="0">
                <a:effectLst>
                  <a:outerShdw blurRad="38100" dist="38100" dir="2700000" algn="tl">
                    <a:srgbClr val="000000"/>
                  </a:outerShdw>
                </a:effectLst>
              </a:rPr>
              <a:t> - You have loved righteousness and </a:t>
            </a:r>
            <a:r>
              <a:rPr lang="en-US" altLang="en-US" sz="4000" u="sng" dirty="0">
                <a:effectLst>
                  <a:outerShdw blurRad="38100" dist="38100" dir="2700000" algn="tl">
                    <a:srgbClr val="000000"/>
                  </a:outerShdw>
                </a:effectLst>
              </a:rPr>
              <a:t>hated lawlessness</a:t>
            </a:r>
            <a:r>
              <a:rPr lang="en-US" altLang="en-US" sz="4000" dirty="0">
                <a:effectLst>
                  <a:outerShdw blurRad="38100" dist="38100" dir="2700000" algn="tl">
                    <a:srgbClr val="000000"/>
                  </a:outerShdw>
                </a:effectLst>
              </a:rPr>
              <a:t>; Therefore God, Your God, has anointed You With the oil of gladness more than Your companions."</a:t>
            </a:r>
          </a:p>
        </p:txBody>
      </p:sp>
    </p:spTree>
    <p:extLst>
      <p:ext uri="{BB962C8B-B14F-4D97-AF65-F5344CB8AC3E}">
        <p14:creationId xmlns:p14="http://schemas.microsoft.com/office/powerpoint/2010/main" val="248150876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When anger is not guided by God’s word then it can open our hearts to be </a:t>
            </a:r>
            <a:r>
              <a:rPr lang="en-US" altLang="en-US" sz="4000" i="1" u="sng" dirty="0">
                <a:effectLst>
                  <a:outerShdw blurRad="38100" dist="38100" dir="2700000" algn="tl">
                    <a:srgbClr val="000000"/>
                  </a:outerShdw>
                </a:effectLst>
              </a:rPr>
              <a:t>controlled by the devil</a:t>
            </a:r>
            <a:r>
              <a:rPr lang="en-US" altLang="en-US" sz="4000" dirty="0">
                <a:effectLst>
                  <a:outerShdw blurRad="38100" dist="38100" dir="2700000" algn="tl">
                    <a:srgbClr val="000000"/>
                  </a:outerShdw>
                </a:effectLst>
              </a:rPr>
              <a:t>. This is when sin enters! </a:t>
            </a:r>
            <a:r>
              <a:rPr lang="en-US" altLang="en-US" sz="4000" b="1" dirty="0">
                <a:effectLst>
                  <a:outerShdw blurRad="38100" dist="38100" dir="2700000" algn="tl">
                    <a:srgbClr val="000000"/>
                  </a:outerShdw>
                </a:effectLst>
              </a:rPr>
              <a:t>(Eph 4:26-27)</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128510541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Ephesians 4:26-27</a:t>
            </a:r>
            <a:r>
              <a:rPr lang="en-US" altLang="en-US" sz="4000" dirty="0">
                <a:effectLst>
                  <a:outerShdw blurRad="38100" dist="38100" dir="2700000" algn="tl">
                    <a:srgbClr val="000000"/>
                  </a:outerShdw>
                </a:effectLst>
              </a:rPr>
              <a:t> - "</a:t>
            </a:r>
            <a:r>
              <a:rPr lang="en-US" altLang="en-US" sz="4000" u="sng" dirty="0">
                <a:effectLst>
                  <a:outerShdw blurRad="38100" dist="38100" dir="2700000" algn="tl">
                    <a:srgbClr val="000000"/>
                  </a:outerShdw>
                </a:effectLst>
              </a:rPr>
              <a:t>Be angry</a:t>
            </a:r>
            <a:r>
              <a:rPr lang="en-US" altLang="en-US" sz="4000" dirty="0">
                <a:effectLst>
                  <a:outerShdw blurRad="38100" dist="38100" dir="2700000" algn="tl">
                    <a:srgbClr val="000000"/>
                  </a:outerShdw>
                </a:effectLst>
              </a:rPr>
              <a:t>, and </a:t>
            </a:r>
            <a:r>
              <a:rPr lang="en-US" altLang="en-US" sz="4000" u="sng" dirty="0">
                <a:effectLst>
                  <a:outerShdw blurRad="38100" dist="38100" dir="2700000" algn="tl">
                    <a:srgbClr val="000000"/>
                  </a:outerShdw>
                </a:effectLst>
              </a:rPr>
              <a:t>do not sin</a:t>
            </a:r>
            <a:r>
              <a:rPr lang="en-US" altLang="en-US" sz="4000" dirty="0">
                <a:effectLst>
                  <a:outerShdw blurRad="38100" dist="38100" dir="2700000" algn="tl">
                    <a:srgbClr val="000000"/>
                  </a:outerShdw>
                </a:effectLst>
              </a:rPr>
              <a:t>": do not let the sun go down on your wrath,  27 nor </a:t>
            </a:r>
            <a:r>
              <a:rPr lang="en-US" altLang="en-US" sz="4000" u="sng" dirty="0">
                <a:effectLst>
                  <a:outerShdw blurRad="38100" dist="38100" dir="2700000" algn="tl">
                    <a:srgbClr val="000000"/>
                  </a:outerShdw>
                </a:effectLst>
              </a:rPr>
              <a:t>give place to the devil</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428151376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As a young man </a:t>
            </a:r>
            <a:r>
              <a:rPr lang="en-US" altLang="en-US" sz="4000" i="1" u="sng" dirty="0">
                <a:effectLst>
                  <a:outerShdw blurRad="38100" dist="38100" dir="2700000" algn="tl">
                    <a:srgbClr val="000000"/>
                  </a:outerShdw>
                </a:effectLst>
              </a:rPr>
              <a:t>I did not understand</a:t>
            </a:r>
            <a:r>
              <a:rPr lang="en-US" altLang="en-US" sz="4000" dirty="0">
                <a:effectLst>
                  <a:outerShdw blurRad="38100" dist="38100" dir="2700000" algn="tl">
                    <a:srgbClr val="000000"/>
                  </a:outerShdw>
                </a:effectLst>
              </a:rPr>
              <a:t> the dangers of uncontrolled anger!</a:t>
            </a:r>
          </a:p>
          <a:p>
            <a:r>
              <a:rPr lang="en-US" altLang="en-US" sz="4000" dirty="0">
                <a:effectLst>
                  <a:outerShdw blurRad="38100" dist="38100" dir="2700000" algn="tl">
                    <a:srgbClr val="000000"/>
                  </a:outerShdw>
                </a:effectLst>
              </a:rPr>
              <a:t>I </a:t>
            </a:r>
            <a:r>
              <a:rPr lang="en-US" altLang="en-US" sz="4000" i="1" u="sng" dirty="0">
                <a:effectLst>
                  <a:outerShdw blurRad="38100" dist="38100" dir="2700000" algn="tl">
                    <a:srgbClr val="000000"/>
                  </a:outerShdw>
                </a:effectLst>
              </a:rPr>
              <a:t>often</a:t>
            </a:r>
            <a:r>
              <a:rPr lang="en-US" altLang="en-US" sz="4000" dirty="0">
                <a:effectLst>
                  <a:outerShdw blurRad="38100" dist="38100" dir="2700000" algn="tl">
                    <a:srgbClr val="000000"/>
                  </a:outerShdw>
                </a:effectLst>
              </a:rPr>
              <a:t> saw it among my brethren. Many laughed and treated it like a fleabite.</a:t>
            </a:r>
          </a:p>
          <a:p>
            <a:r>
              <a:rPr lang="en-US" altLang="en-US" sz="4000" dirty="0">
                <a:effectLst>
                  <a:outerShdw blurRad="38100" dist="38100" dir="2700000" algn="tl">
                    <a:srgbClr val="000000"/>
                  </a:outerShdw>
                </a:effectLst>
              </a:rPr>
              <a:t>Eternal life and a life of anger and bitterness </a:t>
            </a:r>
            <a:r>
              <a:rPr lang="en-US" altLang="en-US" sz="4000" i="1" u="sng" dirty="0">
                <a:effectLst>
                  <a:outerShdw blurRad="38100" dist="38100" dir="2700000" algn="tl">
                    <a:srgbClr val="000000"/>
                  </a:outerShdw>
                </a:effectLst>
              </a:rPr>
              <a:t>do not go together</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(1 Jn 3:15)</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80966349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1 John 3:15</a:t>
            </a:r>
            <a:r>
              <a:rPr lang="en-US" altLang="en-US" sz="4000" dirty="0">
                <a:effectLst>
                  <a:outerShdw blurRad="38100" dist="38100" dir="2700000" algn="tl">
                    <a:srgbClr val="000000"/>
                  </a:outerShdw>
                </a:effectLst>
              </a:rPr>
              <a:t> - Whoever </a:t>
            </a:r>
            <a:r>
              <a:rPr lang="en-US" altLang="en-US" sz="4000" u="sng" dirty="0">
                <a:effectLst>
                  <a:outerShdw blurRad="38100" dist="38100" dir="2700000" algn="tl">
                    <a:srgbClr val="000000"/>
                  </a:outerShdw>
                </a:effectLst>
              </a:rPr>
              <a:t>hates his brother is a murderer</a:t>
            </a:r>
            <a:r>
              <a:rPr lang="en-US" altLang="en-US" sz="4000" dirty="0">
                <a:effectLst>
                  <a:outerShdw blurRad="38100" dist="38100" dir="2700000" algn="tl">
                    <a:srgbClr val="000000"/>
                  </a:outerShdw>
                </a:effectLst>
              </a:rPr>
              <a:t>, and you know that </a:t>
            </a:r>
            <a:r>
              <a:rPr lang="en-US" altLang="en-US" sz="4000" u="sng" dirty="0">
                <a:effectLst>
                  <a:outerShdw blurRad="38100" dist="38100" dir="2700000" algn="tl">
                    <a:srgbClr val="000000"/>
                  </a:outerShdw>
                </a:effectLst>
              </a:rPr>
              <a:t>no murderer has eternal life abiding in him</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277521620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As I began to see with those caught up in sin, I saw </a:t>
            </a:r>
            <a:r>
              <a:rPr lang="en-US" altLang="en-US" sz="4000" i="1" u="sng" dirty="0">
                <a:effectLst>
                  <a:outerShdw blurRad="38100" dist="38100" dir="2700000" algn="tl">
                    <a:srgbClr val="000000"/>
                  </a:outerShdw>
                </a:effectLst>
              </a:rPr>
              <a:t>a sobering path to slavery</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Consider the terms describing the “works of the flesh” and then see that which is </a:t>
            </a:r>
            <a:r>
              <a:rPr lang="en-US" altLang="en-US" sz="4000" i="1" u="sng" dirty="0">
                <a:effectLst>
                  <a:outerShdw blurRad="38100" dist="38100" dir="2700000" algn="tl">
                    <a:srgbClr val="000000"/>
                  </a:outerShdw>
                </a:effectLst>
              </a:rPr>
              <a:t>connected to uncontrolled anger </a:t>
            </a:r>
            <a:r>
              <a:rPr lang="en-US" altLang="en-US" sz="4000" dirty="0">
                <a:effectLst>
                  <a:outerShdw blurRad="38100" dist="38100" dir="2700000" algn="tl">
                    <a:srgbClr val="000000"/>
                  </a:outerShdw>
                </a:effectLst>
              </a:rPr>
              <a:t>(“the anger family”) </a:t>
            </a:r>
            <a:r>
              <a:rPr lang="en-US" altLang="en-US" sz="4000" b="1" dirty="0">
                <a:effectLst>
                  <a:outerShdw blurRad="38100" dist="38100" dir="2700000" algn="tl">
                    <a:srgbClr val="000000"/>
                  </a:outerShdw>
                </a:effectLst>
              </a:rPr>
              <a:t>(Gal 5:19-21)</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17780647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Satan works by deception, and his ways thrive in </a:t>
            </a:r>
            <a:r>
              <a:rPr lang="en-US" altLang="en-US" sz="4000" i="1" u="sng" dirty="0">
                <a:effectLst>
                  <a:outerShdw blurRad="38100" dist="38100" dir="2700000" algn="tl">
                    <a:srgbClr val="000000"/>
                  </a:outerShdw>
                </a:effectLst>
              </a:rPr>
              <a:t>darkness and ignorance</a:t>
            </a:r>
            <a:r>
              <a:rPr lang="en-US" altLang="en-US" sz="4000" dirty="0">
                <a:effectLst>
                  <a:outerShdw blurRad="38100" dist="38100" dir="2700000" algn="tl">
                    <a:srgbClr val="000000"/>
                  </a:outerShdw>
                </a:effectLst>
              </a:rPr>
              <a:t>.</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2622629229"/>
      </p:ext>
    </p:extLst>
  </p:cSld>
  <p:clrMapOvr>
    <a:masterClrMapping/>
  </p:clrMapOvr>
  <p:transition>
    <p:pull dir="rd"/>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Galatians 5:19-21</a:t>
            </a:r>
            <a:r>
              <a:rPr lang="en-US" altLang="en-US" sz="4000" dirty="0">
                <a:effectLst>
                  <a:outerShdw blurRad="38100" dist="38100" dir="2700000" algn="tl">
                    <a:srgbClr val="000000"/>
                  </a:outerShdw>
                </a:effectLst>
              </a:rPr>
              <a:t>  - Now the works of the flesh are evident, which are: adultery, fornication, uncleanness, lewdness,  20 idolatry, sorcery, </a:t>
            </a:r>
            <a:r>
              <a:rPr lang="en-US" altLang="en-US" sz="4000" u="sng" dirty="0">
                <a:effectLst>
                  <a:outerShdw blurRad="38100" dist="38100" dir="2700000" algn="tl">
                    <a:srgbClr val="000000"/>
                  </a:outerShdw>
                </a:effectLst>
              </a:rPr>
              <a:t>hatred</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contentions</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jealousies</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outbursts of wrath</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selfish ambitions</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dissensions</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heresies</a:t>
            </a:r>
            <a:r>
              <a:rPr lang="en-US" altLang="en-US" sz="4000" dirty="0">
                <a:effectLst>
                  <a:outerShdw blurRad="38100" dist="38100" dir="2700000" algn="tl">
                    <a:srgbClr val="000000"/>
                  </a:outerShdw>
                </a:effectLst>
              </a:rPr>
              <a:t>,  21 </a:t>
            </a:r>
            <a:r>
              <a:rPr lang="en-US" altLang="en-US" sz="4000" u="sng" dirty="0">
                <a:effectLst>
                  <a:outerShdw blurRad="38100" dist="38100" dir="2700000" algn="tl">
                    <a:srgbClr val="000000"/>
                  </a:outerShdw>
                </a:effectLst>
              </a:rPr>
              <a:t>envy</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murders</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drunkenness</a:t>
            </a:r>
            <a:r>
              <a:rPr lang="en-US" altLang="en-US" sz="4000" dirty="0">
                <a:effectLst>
                  <a:outerShdw blurRad="38100" dist="38100" dir="2700000" algn="tl">
                    <a:srgbClr val="000000"/>
                  </a:outerShdw>
                </a:effectLst>
              </a:rPr>
              <a:t>, </a:t>
            </a:r>
            <a:r>
              <a:rPr lang="en-US" altLang="en-US" sz="4000" u="sng" dirty="0">
                <a:effectLst>
                  <a:outerShdw blurRad="38100" dist="38100" dir="2700000" algn="tl">
                    <a:srgbClr val="000000"/>
                  </a:outerShdw>
                </a:effectLst>
              </a:rPr>
              <a:t>revelries</a:t>
            </a:r>
            <a:r>
              <a:rPr lang="en-US" altLang="en-US" sz="4000" dirty="0">
                <a:effectLst>
                  <a:outerShdw blurRad="38100" dist="38100" dir="2700000" algn="tl">
                    <a:srgbClr val="000000"/>
                  </a:outerShdw>
                </a:effectLst>
              </a:rPr>
              <a:t>, and the like;</a:t>
            </a:r>
          </a:p>
        </p:txBody>
      </p:sp>
    </p:spTree>
    <p:extLst>
      <p:ext uri="{BB962C8B-B14F-4D97-AF65-F5344CB8AC3E}">
        <p14:creationId xmlns:p14="http://schemas.microsoft.com/office/powerpoint/2010/main" val="123279856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of which I tell you beforehand, just as I also told you in time past, that those who practice such things </a:t>
            </a:r>
            <a:r>
              <a:rPr lang="en-US" altLang="en-US" sz="4000" u="sng" dirty="0">
                <a:effectLst>
                  <a:outerShdw blurRad="38100" dist="38100" dir="2700000" algn="tl">
                    <a:srgbClr val="000000"/>
                  </a:outerShdw>
                </a:effectLst>
              </a:rPr>
              <a:t>will not inherit the kingdom of God</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695044404"/>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Strength is found when the “fruit of the Spirit” </a:t>
            </a:r>
            <a:r>
              <a:rPr lang="en-US" altLang="en-US" sz="4000" i="1" u="sng" dirty="0">
                <a:effectLst>
                  <a:outerShdw blurRad="38100" dist="38100" dir="2700000" algn="tl">
                    <a:srgbClr val="000000"/>
                  </a:outerShdw>
                </a:effectLst>
              </a:rPr>
              <a:t>reins in our anger</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(Gal 5:22-23)</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552154342"/>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Galatians 5:22-23</a:t>
            </a:r>
            <a:r>
              <a:rPr lang="en-US" altLang="en-US" sz="4000" dirty="0">
                <a:effectLst>
                  <a:outerShdw blurRad="38100" dist="38100" dir="2700000" algn="tl">
                    <a:srgbClr val="000000"/>
                  </a:outerShdw>
                </a:effectLst>
              </a:rPr>
              <a:t> - But the fruit of the Spirit is love, joy, peace, longsuffering, kindness, goodness, faithfulness,  23 gentleness, self-control. Against such there is no law.</a:t>
            </a:r>
          </a:p>
        </p:txBody>
      </p:sp>
    </p:spTree>
    <p:extLst>
      <p:ext uri="{BB962C8B-B14F-4D97-AF65-F5344CB8AC3E}">
        <p14:creationId xmlns:p14="http://schemas.microsoft.com/office/powerpoint/2010/main" val="2132469394"/>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Who is </a:t>
            </a:r>
            <a:r>
              <a:rPr lang="en-US" altLang="en-US" sz="4000" i="1" u="sng" dirty="0">
                <a:effectLst>
                  <a:outerShdw blurRad="38100" dist="38100" dir="2700000" algn="tl">
                    <a:srgbClr val="000000"/>
                  </a:outerShdw>
                </a:effectLst>
              </a:rPr>
              <a:t>actually a strong man</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(Prov 16:32)</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24982924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Proverbs 16:32</a:t>
            </a:r>
            <a:r>
              <a:rPr lang="en-US" altLang="en-US" sz="4000" dirty="0">
                <a:effectLst>
                  <a:outerShdw blurRad="38100" dist="38100" dir="2700000" algn="tl">
                    <a:srgbClr val="000000"/>
                  </a:outerShdw>
                </a:effectLst>
              </a:rPr>
              <a:t> - He who </a:t>
            </a:r>
            <a:r>
              <a:rPr lang="en-US" altLang="en-US" sz="4000" u="sng" dirty="0">
                <a:effectLst>
                  <a:outerShdw blurRad="38100" dist="38100" dir="2700000" algn="tl">
                    <a:srgbClr val="000000"/>
                  </a:outerShdw>
                </a:effectLst>
              </a:rPr>
              <a:t>is slow to anger </a:t>
            </a:r>
            <a:r>
              <a:rPr lang="en-US" altLang="en-US" sz="4000" dirty="0">
                <a:effectLst>
                  <a:outerShdw blurRad="38100" dist="38100" dir="2700000" algn="tl">
                    <a:srgbClr val="000000"/>
                  </a:outerShdw>
                </a:effectLst>
              </a:rPr>
              <a:t>is better than the mighty, And he who </a:t>
            </a:r>
            <a:r>
              <a:rPr lang="en-US" altLang="en-US" sz="4000" u="sng" dirty="0">
                <a:effectLst>
                  <a:outerShdw blurRad="38100" dist="38100" dir="2700000" algn="tl">
                    <a:srgbClr val="000000"/>
                  </a:outerShdw>
                </a:effectLst>
              </a:rPr>
              <a:t>rules his spirit</a:t>
            </a:r>
            <a:r>
              <a:rPr lang="en-US" altLang="en-US" sz="4000" dirty="0">
                <a:effectLst>
                  <a:outerShdw blurRad="38100" dist="38100" dir="2700000" algn="tl">
                    <a:srgbClr val="000000"/>
                  </a:outerShdw>
                </a:effectLst>
              </a:rPr>
              <a:t> than he who takes a city.</a:t>
            </a:r>
          </a:p>
        </p:txBody>
      </p:sp>
    </p:spTree>
    <p:extLst>
      <p:ext uri="{BB962C8B-B14F-4D97-AF65-F5344CB8AC3E}">
        <p14:creationId xmlns:p14="http://schemas.microsoft.com/office/powerpoint/2010/main" val="24919668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Consider how even strong spiritual men allowed </a:t>
            </a:r>
            <a:r>
              <a:rPr lang="en-US" altLang="en-US" sz="4000" i="1" u="sng" dirty="0">
                <a:effectLst>
                  <a:outerShdw blurRad="38100" dist="38100" dir="2700000" algn="tl">
                    <a:srgbClr val="000000"/>
                  </a:outerShdw>
                </a:effectLst>
              </a:rPr>
              <a:t>a moment of anger </a:t>
            </a:r>
            <a:r>
              <a:rPr lang="en-US" altLang="en-US" sz="4000" dirty="0">
                <a:effectLst>
                  <a:outerShdw blurRad="38100" dist="38100" dir="2700000" algn="tl">
                    <a:srgbClr val="000000"/>
                  </a:outerShdw>
                </a:effectLst>
              </a:rPr>
              <a:t>to bring tragedy into their lives. </a:t>
            </a:r>
            <a:r>
              <a:rPr lang="en-US" altLang="en-US" sz="4000" b="1" dirty="0">
                <a:effectLst>
                  <a:outerShdw blurRad="38100" dist="38100" dir="2700000" algn="tl">
                    <a:srgbClr val="000000"/>
                  </a:outerShdw>
                </a:effectLst>
              </a:rPr>
              <a:t>(Ps 106:32-33)</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85123666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Understanding the dangers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Psalm 106:32-33</a:t>
            </a:r>
            <a:r>
              <a:rPr lang="en-US" altLang="en-US" sz="4000" dirty="0">
                <a:effectLst>
                  <a:outerShdw blurRad="38100" dist="38100" dir="2700000" algn="tl">
                    <a:srgbClr val="000000"/>
                  </a:outerShdw>
                </a:effectLst>
              </a:rPr>
              <a:t> - They angered Him also at the waters of strife, So that </a:t>
            </a:r>
            <a:r>
              <a:rPr lang="en-US" altLang="en-US" sz="4000" u="sng" dirty="0">
                <a:effectLst>
                  <a:outerShdw blurRad="38100" dist="38100" dir="2700000" algn="tl">
                    <a:srgbClr val="000000"/>
                  </a:outerShdw>
                </a:effectLst>
              </a:rPr>
              <a:t>it went ill with Moses</a:t>
            </a:r>
            <a:r>
              <a:rPr lang="en-US" altLang="en-US" sz="4000" dirty="0">
                <a:effectLst>
                  <a:outerShdw blurRad="38100" dist="38100" dir="2700000" algn="tl">
                    <a:srgbClr val="000000"/>
                  </a:outerShdw>
                </a:effectLst>
              </a:rPr>
              <a:t> on account of them;  33 Because they rebelled against His Spirit, So that </a:t>
            </a:r>
            <a:r>
              <a:rPr lang="en-US" altLang="en-US" sz="4000" u="sng" dirty="0">
                <a:effectLst>
                  <a:outerShdw blurRad="38100" dist="38100" dir="2700000" algn="tl">
                    <a:srgbClr val="000000"/>
                  </a:outerShdw>
                </a:effectLst>
              </a:rPr>
              <a:t>he spoke rashly with his lips</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64291181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Satan wants to take a good heart that is </a:t>
            </a:r>
            <a:r>
              <a:rPr lang="en-US" altLang="en-US" sz="4000" i="1" u="sng" dirty="0">
                <a:effectLst>
                  <a:outerShdw blurRad="38100" dist="38100" dir="2700000" algn="tl">
                    <a:srgbClr val="000000"/>
                  </a:outerShdw>
                </a:effectLst>
              </a:rPr>
              <a:t>angry about injustice</a:t>
            </a:r>
            <a:r>
              <a:rPr lang="en-US" altLang="en-US" sz="4000" dirty="0">
                <a:effectLst>
                  <a:outerShdw blurRad="38100" dist="38100" dir="2700000" algn="tl">
                    <a:srgbClr val="000000"/>
                  </a:outerShdw>
                </a:effectLst>
              </a:rPr>
              <a:t> and enslave it.</a:t>
            </a:r>
          </a:p>
          <a:p>
            <a:r>
              <a:rPr lang="en-US" altLang="en-US" sz="4000" dirty="0">
                <a:effectLst>
                  <a:outerShdw blurRad="38100" dist="38100" dir="2700000" algn="tl">
                    <a:srgbClr val="000000"/>
                  </a:outerShdw>
                </a:effectLst>
              </a:rPr>
              <a:t>Should I be angry and want justice when others are hurt? </a:t>
            </a:r>
            <a:r>
              <a:rPr lang="en-US" altLang="en-US" sz="4000" i="1" u="sng" dirty="0">
                <a:effectLst>
                  <a:outerShdw blurRad="38100" dist="38100" dir="2700000" algn="tl">
                    <a:srgbClr val="000000"/>
                  </a:outerShdw>
                </a:effectLst>
              </a:rPr>
              <a:t>Yes</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How </a:t>
            </a:r>
            <a:r>
              <a:rPr lang="en-US" altLang="en-US" sz="4000" i="1" u="sng" dirty="0">
                <a:effectLst>
                  <a:outerShdw blurRad="38100" dist="38100" dir="2700000" algn="tl">
                    <a:srgbClr val="000000"/>
                  </a:outerShdw>
                </a:effectLst>
              </a:rPr>
              <a:t>should I respond</a:t>
            </a:r>
            <a:r>
              <a:rPr lang="en-US" altLang="en-US" sz="4000" dirty="0">
                <a:effectLst>
                  <a:outerShdw blurRad="38100" dist="38100" dir="2700000" algn="tl">
                    <a:srgbClr val="000000"/>
                  </a:outerShdw>
                </a:effectLst>
              </a:rPr>
              <a:t> to an irrational enemy? </a:t>
            </a:r>
            <a:r>
              <a:rPr lang="en-US" altLang="en-US" sz="4000" b="1" dirty="0">
                <a:effectLst>
                  <a:outerShdw blurRad="38100" dist="38100" dir="2700000" algn="tl">
                    <a:srgbClr val="000000"/>
                  </a:outerShdw>
                </a:effectLst>
              </a:rPr>
              <a:t>(Psa 69:4, 19; Psa 23:4-6)</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424042076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Psalm 69:4</a:t>
            </a:r>
            <a:r>
              <a:rPr lang="en-US" altLang="en-US" sz="4000" dirty="0">
                <a:effectLst>
                  <a:outerShdw blurRad="38100" dist="38100" dir="2700000" algn="tl">
                    <a:srgbClr val="000000"/>
                  </a:outerShdw>
                </a:effectLst>
              </a:rPr>
              <a:t> - Those who </a:t>
            </a:r>
            <a:r>
              <a:rPr lang="en-US" altLang="en-US" sz="4000" u="sng" dirty="0">
                <a:effectLst>
                  <a:outerShdw blurRad="38100" dist="38100" dir="2700000" algn="tl">
                    <a:srgbClr val="000000"/>
                  </a:outerShdw>
                </a:effectLst>
              </a:rPr>
              <a:t>hate me without a cause</a:t>
            </a:r>
            <a:r>
              <a:rPr lang="en-US" altLang="en-US" sz="4000" dirty="0">
                <a:effectLst>
                  <a:outerShdw blurRad="38100" dist="38100" dir="2700000" algn="tl">
                    <a:srgbClr val="000000"/>
                  </a:outerShdw>
                </a:effectLst>
              </a:rPr>
              <a:t> Are more than the hairs of my head; They are mighty who would destroy me, Being </a:t>
            </a:r>
            <a:r>
              <a:rPr lang="en-US" altLang="en-US" sz="4000" u="sng" dirty="0">
                <a:effectLst>
                  <a:outerShdw blurRad="38100" dist="38100" dir="2700000" algn="tl">
                    <a:srgbClr val="000000"/>
                  </a:outerShdw>
                </a:effectLst>
              </a:rPr>
              <a:t>my enemies wrongfully</a:t>
            </a:r>
            <a:r>
              <a:rPr lang="en-US" altLang="en-US" sz="4000" dirty="0">
                <a:effectLst>
                  <a:outerShdw blurRad="38100" dist="38100" dir="2700000" algn="tl">
                    <a:srgbClr val="000000"/>
                  </a:outerShdw>
                </a:effectLst>
              </a:rPr>
              <a:t>; Though I have stolen nothing, </a:t>
            </a:r>
            <a:r>
              <a:rPr lang="en-US" altLang="en-US" sz="4000" u="sng" dirty="0">
                <a:effectLst>
                  <a:outerShdw blurRad="38100" dist="38100" dir="2700000" algn="tl">
                    <a:srgbClr val="000000"/>
                  </a:outerShdw>
                </a:effectLst>
              </a:rPr>
              <a:t>I still must restore it</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382589194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Satan works by deception, and his ways thrive in </a:t>
            </a:r>
            <a:r>
              <a:rPr lang="en-US" altLang="en-US" sz="4000" i="1" u="sng" dirty="0">
                <a:effectLst>
                  <a:outerShdw blurRad="38100" dist="38100" dir="2700000" algn="tl">
                    <a:srgbClr val="000000"/>
                  </a:outerShdw>
                </a:effectLst>
              </a:rPr>
              <a:t>darkness and ignorance</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Satan will steal, kill and destroy </a:t>
            </a:r>
            <a:r>
              <a:rPr lang="en-US" altLang="en-US" sz="4000" i="1" u="sng" dirty="0">
                <a:effectLst>
                  <a:outerShdw blurRad="38100" dist="38100" dir="2700000" algn="tl">
                    <a:srgbClr val="000000"/>
                  </a:outerShdw>
                </a:effectLst>
              </a:rPr>
              <a:t>the hearts of men</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(Jn 10:10; Eph 4:17-18)</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3059508213"/>
      </p:ext>
    </p:extLst>
  </p:cSld>
  <p:clrMapOvr>
    <a:masterClrMapping/>
  </p:clrMapOvr>
  <p:transition>
    <p:pull dir="rd"/>
  </p:transition>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Psalm 69:19</a:t>
            </a:r>
            <a:r>
              <a:rPr lang="en-US" altLang="en-US" sz="4000" dirty="0">
                <a:effectLst>
                  <a:outerShdw blurRad="38100" dist="38100" dir="2700000" algn="tl">
                    <a:srgbClr val="000000"/>
                  </a:outerShdw>
                </a:effectLst>
              </a:rPr>
              <a:t> - You know my reproach, my shame, and my dishonor; </a:t>
            </a:r>
            <a:r>
              <a:rPr lang="en-US" altLang="en-US" sz="4000" u="sng" dirty="0">
                <a:effectLst>
                  <a:outerShdw blurRad="38100" dist="38100" dir="2700000" algn="tl">
                    <a:srgbClr val="000000"/>
                  </a:outerShdw>
                </a:effectLst>
              </a:rPr>
              <a:t>My adversaries</a:t>
            </a:r>
            <a:r>
              <a:rPr lang="en-US" altLang="en-US" sz="4000" dirty="0">
                <a:effectLst>
                  <a:outerShdw blurRad="38100" dist="38100" dir="2700000" algn="tl">
                    <a:srgbClr val="000000"/>
                  </a:outerShdw>
                </a:effectLst>
              </a:rPr>
              <a:t> are all before You.</a:t>
            </a:r>
          </a:p>
        </p:txBody>
      </p:sp>
    </p:spTree>
    <p:extLst>
      <p:ext uri="{BB962C8B-B14F-4D97-AF65-F5344CB8AC3E}">
        <p14:creationId xmlns:p14="http://schemas.microsoft.com/office/powerpoint/2010/main" val="109017952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How many </a:t>
            </a:r>
            <a:r>
              <a:rPr lang="en-US" altLang="en-US" sz="4000" i="1" u="sng" dirty="0">
                <a:effectLst>
                  <a:outerShdw blurRad="38100" dist="38100" dir="2700000" algn="tl">
                    <a:srgbClr val="000000"/>
                  </a:outerShdw>
                </a:effectLst>
              </a:rPr>
              <a:t>hide bitterness in their hearts</a:t>
            </a:r>
            <a:r>
              <a:rPr lang="en-US" altLang="en-US" sz="4000" dirty="0">
                <a:effectLst>
                  <a:outerShdw blurRad="38100" dist="38100" dir="2700000" algn="tl">
                    <a:srgbClr val="000000"/>
                  </a:outerShdw>
                </a:effectLst>
              </a:rPr>
              <a:t> and think they are living as a disciple of God? Ex. “I must love you, but I don’t have to like you!” </a:t>
            </a:r>
            <a:r>
              <a:rPr lang="en-US" altLang="en-US" sz="4000" b="1" dirty="0">
                <a:effectLst>
                  <a:outerShdw blurRad="38100" dist="38100" dir="2700000" algn="tl">
                    <a:srgbClr val="000000"/>
                  </a:outerShdw>
                </a:effectLst>
              </a:rPr>
              <a:t>(Lev 19:17-18)</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441689447"/>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Leviticus 19:17-18</a:t>
            </a:r>
            <a:r>
              <a:rPr lang="en-US" altLang="en-US" sz="4000" dirty="0">
                <a:effectLst>
                  <a:outerShdw blurRad="38100" dist="38100" dir="2700000" algn="tl">
                    <a:srgbClr val="000000"/>
                  </a:outerShdw>
                </a:effectLst>
              </a:rPr>
              <a:t> - ' You shall not </a:t>
            </a:r>
            <a:r>
              <a:rPr lang="en-US" altLang="en-US" sz="4000" u="sng" dirty="0">
                <a:effectLst>
                  <a:outerShdw blurRad="38100" dist="38100" dir="2700000" algn="tl">
                    <a:srgbClr val="000000"/>
                  </a:outerShdw>
                </a:effectLst>
              </a:rPr>
              <a:t>hate your brother in your heart</a:t>
            </a:r>
            <a:r>
              <a:rPr lang="en-US" altLang="en-US" sz="4000" dirty="0">
                <a:effectLst>
                  <a:outerShdw blurRad="38100" dist="38100" dir="2700000" algn="tl">
                    <a:srgbClr val="000000"/>
                  </a:outerShdw>
                </a:effectLst>
              </a:rPr>
              <a:t>. You shall surely rebuke your neighbor, and not bear sin because of him.  18 'You </a:t>
            </a:r>
            <a:r>
              <a:rPr lang="en-US" altLang="en-US" sz="4000" u="sng" dirty="0">
                <a:effectLst>
                  <a:outerShdw blurRad="38100" dist="38100" dir="2700000" algn="tl">
                    <a:srgbClr val="000000"/>
                  </a:outerShdw>
                </a:effectLst>
              </a:rPr>
              <a:t>shall not take vengeance</a:t>
            </a:r>
            <a:r>
              <a:rPr lang="en-US" altLang="en-US" sz="4000" dirty="0">
                <a:effectLst>
                  <a:outerShdw blurRad="38100" dist="38100" dir="2700000" algn="tl">
                    <a:srgbClr val="000000"/>
                  </a:outerShdw>
                </a:effectLst>
              </a:rPr>
              <a:t>, nor </a:t>
            </a:r>
            <a:r>
              <a:rPr lang="en-US" altLang="en-US" sz="4000" u="sng" dirty="0">
                <a:effectLst>
                  <a:outerShdw blurRad="38100" dist="38100" dir="2700000" algn="tl">
                    <a:srgbClr val="000000"/>
                  </a:outerShdw>
                </a:effectLst>
              </a:rPr>
              <a:t>bear any grudge</a:t>
            </a:r>
            <a:r>
              <a:rPr lang="en-US" altLang="en-US" sz="4000" dirty="0">
                <a:effectLst>
                  <a:outerShdw blurRad="38100" dist="38100" dir="2700000" algn="tl">
                    <a:srgbClr val="000000"/>
                  </a:outerShdw>
                </a:effectLst>
              </a:rPr>
              <a:t> against the children of your people, but you </a:t>
            </a:r>
            <a:r>
              <a:rPr lang="en-US" altLang="en-US" sz="4000" u="sng" dirty="0">
                <a:effectLst>
                  <a:outerShdw blurRad="38100" dist="38100" dir="2700000" algn="tl">
                    <a:srgbClr val="000000"/>
                  </a:outerShdw>
                </a:effectLst>
              </a:rPr>
              <a:t>shall love your neighbor as yourself: I am the LORD.</a:t>
            </a:r>
          </a:p>
        </p:txBody>
      </p:sp>
    </p:spTree>
    <p:extLst>
      <p:ext uri="{BB962C8B-B14F-4D97-AF65-F5344CB8AC3E}">
        <p14:creationId xmlns:p14="http://schemas.microsoft.com/office/powerpoint/2010/main" val="356150275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How can I </a:t>
            </a:r>
            <a:r>
              <a:rPr lang="en-US" altLang="en-US" sz="4000" i="1" u="sng" dirty="0">
                <a:effectLst>
                  <a:outerShdw blurRad="38100" dist="38100" dir="2700000" algn="tl">
                    <a:srgbClr val="000000"/>
                  </a:outerShdw>
                </a:effectLst>
              </a:rPr>
              <a:t>recognize anger in my life</a:t>
            </a:r>
            <a:r>
              <a:rPr lang="en-US" altLang="en-US" sz="4000" dirty="0">
                <a:effectLst>
                  <a:outerShdw blurRad="38100" dist="38100" dir="2700000" algn="tl">
                    <a:srgbClr val="000000"/>
                  </a:outerShdw>
                </a:effectLst>
              </a:rPr>
              <a:t>? </a:t>
            </a:r>
          </a:p>
          <a:p>
            <a:r>
              <a:rPr lang="en-US" altLang="en-US" sz="4000" dirty="0">
                <a:effectLst>
                  <a:outerShdw blurRad="38100" dist="38100" dir="2700000" algn="tl">
                    <a:srgbClr val="000000"/>
                  </a:outerShdw>
                </a:effectLst>
              </a:rPr>
              <a:t>Often those with the greatest problem with anger, often </a:t>
            </a:r>
            <a:r>
              <a:rPr lang="en-US" altLang="en-US" sz="4000" i="1" u="sng" dirty="0">
                <a:effectLst>
                  <a:outerShdw blurRad="38100" dist="38100" dir="2700000" algn="tl">
                    <a:srgbClr val="000000"/>
                  </a:outerShdw>
                </a:effectLst>
              </a:rPr>
              <a:t>do not see it</a:t>
            </a:r>
            <a:r>
              <a:rPr lang="en-US" altLang="en-US" sz="4000" dirty="0">
                <a:effectLst>
                  <a:outerShdw blurRad="38100" dist="38100" dir="2700000" algn="tl">
                    <a:srgbClr val="000000"/>
                  </a:outerShdw>
                </a:effectLst>
              </a:rPr>
              <a:t>. (Ex. Driveway)</a:t>
            </a:r>
          </a:p>
          <a:p>
            <a:r>
              <a:rPr lang="en-US" altLang="en-US" sz="4000" dirty="0">
                <a:effectLst>
                  <a:outerShdw blurRad="38100" dist="38100" dir="2700000" algn="tl">
                    <a:srgbClr val="000000"/>
                  </a:outerShdw>
                </a:effectLst>
              </a:rPr>
              <a:t>Some are </a:t>
            </a:r>
            <a:r>
              <a:rPr lang="en-US" altLang="en-US" sz="4000" i="1" u="sng" dirty="0">
                <a:effectLst>
                  <a:outerShdw blurRad="38100" dist="38100" dir="2700000" algn="tl">
                    <a:srgbClr val="000000"/>
                  </a:outerShdw>
                </a:effectLst>
              </a:rPr>
              <a:t>taught to “bury their anger</a:t>
            </a:r>
            <a:r>
              <a:rPr lang="en-US" altLang="en-US" sz="4000" dirty="0">
                <a:effectLst>
                  <a:outerShdw blurRad="38100" dist="38100" dir="2700000" algn="tl">
                    <a:srgbClr val="000000"/>
                  </a:outerShdw>
                </a:effectLst>
              </a:rPr>
              <a:t>.” Consider Shimei. </a:t>
            </a:r>
            <a:r>
              <a:rPr lang="en-US" altLang="en-US" sz="4000" b="1" dirty="0">
                <a:effectLst>
                  <a:outerShdw blurRad="38100" dist="38100" dir="2700000" algn="tl">
                    <a:srgbClr val="000000"/>
                  </a:outerShdw>
                </a:effectLst>
              </a:rPr>
              <a:t>(2 Sam 16:5-6, 8-9)</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307652601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3600" b="1" u="sng" dirty="0">
                <a:effectLst>
                  <a:outerShdw blurRad="38100" dist="38100" dir="2700000" algn="tl">
                    <a:srgbClr val="000000"/>
                  </a:outerShdw>
                </a:effectLst>
              </a:rPr>
              <a:t>2 Samuel 16:5-6</a:t>
            </a:r>
            <a:r>
              <a:rPr lang="en-US" altLang="en-US" sz="3600" dirty="0">
                <a:effectLst>
                  <a:outerShdw blurRad="38100" dist="38100" dir="2700000" algn="tl">
                    <a:srgbClr val="000000"/>
                  </a:outerShdw>
                </a:effectLst>
              </a:rPr>
              <a:t> - Now when King David came to Bahurim, there was a man from the family of the house of Saul, whose name was </a:t>
            </a:r>
            <a:r>
              <a:rPr lang="en-US" altLang="en-US" sz="3600" u="sng" dirty="0">
                <a:effectLst>
                  <a:outerShdw blurRad="38100" dist="38100" dir="2700000" algn="tl">
                    <a:srgbClr val="000000"/>
                  </a:outerShdw>
                </a:effectLst>
              </a:rPr>
              <a:t>Shimei</a:t>
            </a:r>
            <a:r>
              <a:rPr lang="en-US" altLang="en-US" sz="3600" dirty="0">
                <a:effectLst>
                  <a:outerShdw blurRad="38100" dist="38100" dir="2700000" algn="tl">
                    <a:srgbClr val="000000"/>
                  </a:outerShdw>
                </a:effectLst>
              </a:rPr>
              <a:t> the son of Gera, coming from there. </a:t>
            </a:r>
            <a:r>
              <a:rPr lang="en-US" altLang="en-US" sz="3600" u="sng" dirty="0">
                <a:effectLst>
                  <a:outerShdw blurRad="38100" dist="38100" dir="2700000" algn="tl">
                    <a:srgbClr val="000000"/>
                  </a:outerShdw>
                </a:effectLst>
              </a:rPr>
              <a:t>He came out, cursing continuously as he came</a:t>
            </a:r>
            <a:r>
              <a:rPr lang="en-US" altLang="en-US" sz="3600" dirty="0">
                <a:effectLst>
                  <a:outerShdw blurRad="38100" dist="38100" dir="2700000" algn="tl">
                    <a:srgbClr val="000000"/>
                  </a:outerShdw>
                </a:effectLst>
              </a:rPr>
              <a:t>.  6 And he threw stones at David and at all the servants of King David. And all the people and all </a:t>
            </a:r>
            <a:r>
              <a:rPr lang="en-US" altLang="en-US" sz="3600" u="sng" dirty="0">
                <a:effectLst>
                  <a:outerShdw blurRad="38100" dist="38100" dir="2700000" algn="tl">
                    <a:srgbClr val="000000"/>
                  </a:outerShdw>
                </a:effectLst>
              </a:rPr>
              <a:t>the mighty men were on his right hand and on his left.</a:t>
            </a:r>
            <a:endParaRPr lang="en-US" altLang="en-US" sz="4000" u="sng" dirty="0">
              <a:effectLst>
                <a:outerShdw blurRad="38100" dist="38100" dir="2700000" algn="tl">
                  <a:srgbClr val="000000"/>
                </a:outerShdw>
              </a:effectLst>
            </a:endParaRPr>
          </a:p>
        </p:txBody>
      </p:sp>
    </p:spTree>
    <p:extLst>
      <p:ext uri="{BB962C8B-B14F-4D97-AF65-F5344CB8AC3E}">
        <p14:creationId xmlns:p14="http://schemas.microsoft.com/office/powerpoint/2010/main" val="3264067560"/>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2 Samuel 16:8-9</a:t>
            </a:r>
            <a:r>
              <a:rPr lang="en-US" altLang="en-US" sz="4000" dirty="0">
                <a:effectLst>
                  <a:outerShdw blurRad="38100" dist="38100" dir="2700000" algn="tl">
                    <a:srgbClr val="000000"/>
                  </a:outerShdw>
                </a:effectLst>
              </a:rPr>
              <a:t>  - "The LORD has brought upon you all the blood of the house of Saul, in whose place you have reigned; and the LORD has delivered the kingdom into the hand of Absalom your son. </a:t>
            </a:r>
            <a:r>
              <a:rPr lang="en-US" altLang="en-US" sz="4000" u="sng" dirty="0">
                <a:effectLst>
                  <a:outerShdw blurRad="38100" dist="38100" dir="2700000" algn="tl">
                    <a:srgbClr val="000000"/>
                  </a:outerShdw>
                </a:effectLst>
              </a:rPr>
              <a:t>So now you are caught in your own evil, because you are a bloodthirsty man</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116840798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9 Then Abishai the son of </a:t>
            </a:r>
            <a:r>
              <a:rPr lang="en-US" altLang="en-US" sz="4000" dirty="0" err="1">
                <a:effectLst>
                  <a:outerShdw blurRad="38100" dist="38100" dir="2700000" algn="tl">
                    <a:srgbClr val="000000"/>
                  </a:outerShdw>
                </a:effectLst>
              </a:rPr>
              <a:t>Zeruiah</a:t>
            </a:r>
            <a:r>
              <a:rPr lang="en-US" altLang="en-US" sz="4000" dirty="0">
                <a:effectLst>
                  <a:outerShdw blurRad="38100" dist="38100" dir="2700000" algn="tl">
                    <a:srgbClr val="000000"/>
                  </a:outerShdw>
                </a:effectLst>
              </a:rPr>
              <a:t> said to the king, "Why should this dead dog curse my lord the king? Please, </a:t>
            </a:r>
            <a:r>
              <a:rPr lang="en-US" altLang="en-US" sz="4000" u="sng" dirty="0">
                <a:effectLst>
                  <a:outerShdw blurRad="38100" dist="38100" dir="2700000" algn="tl">
                    <a:srgbClr val="000000"/>
                  </a:outerShdw>
                </a:effectLst>
              </a:rPr>
              <a:t>let me go over and take off his head</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118722841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I am amazed at how people </a:t>
            </a:r>
            <a:r>
              <a:rPr lang="en-US" altLang="en-US" sz="4000" i="1" u="sng" dirty="0">
                <a:effectLst>
                  <a:outerShdw blurRad="38100" dist="38100" dir="2700000" algn="tl">
                    <a:srgbClr val="000000"/>
                  </a:outerShdw>
                </a:effectLst>
              </a:rPr>
              <a:t>“store up” their anger for years</a:t>
            </a:r>
            <a:r>
              <a:rPr lang="en-US" altLang="en-US" sz="4000" dirty="0">
                <a:effectLst>
                  <a:outerShdw blurRad="38100" dist="38100" dir="2700000" algn="tl">
                    <a:srgbClr val="000000"/>
                  </a:outerShdw>
                </a:effectLst>
              </a:rPr>
              <a:t>! (Ex. Elder appointment)</a:t>
            </a:r>
          </a:p>
        </p:txBody>
      </p:sp>
    </p:spTree>
    <p:extLst>
      <p:ext uri="{BB962C8B-B14F-4D97-AF65-F5344CB8AC3E}">
        <p14:creationId xmlns:p14="http://schemas.microsoft.com/office/powerpoint/2010/main" val="128619530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People express anger in different ways.</a:t>
            </a:r>
          </a:p>
          <a:p>
            <a:r>
              <a:rPr lang="en-US" altLang="en-US" sz="4000" b="1" i="1" dirty="0">
                <a:effectLst>
                  <a:outerShdw blurRad="38100" dist="38100" dir="2700000" algn="tl">
                    <a:srgbClr val="000000"/>
                  </a:outerShdw>
                </a:effectLst>
              </a:rPr>
              <a:t>Active and Strong expressions</a:t>
            </a:r>
            <a:r>
              <a:rPr lang="en-US" altLang="en-US" sz="4000" dirty="0">
                <a:effectLst>
                  <a:outerShdw blurRad="38100" dist="38100" dir="2700000" algn="tl">
                    <a:srgbClr val="000000"/>
                  </a:outerShdw>
                </a:effectLst>
              </a:rPr>
              <a:t> - Murder, suicide, physical violence, physical damage, bullying, cursing.</a:t>
            </a:r>
          </a:p>
          <a:p>
            <a:r>
              <a:rPr lang="en-US" altLang="en-US" sz="4000" b="1" i="1" u="sng" dirty="0">
                <a:effectLst>
                  <a:outerShdw blurRad="38100" dist="38100" dir="2700000" algn="tl">
                    <a:srgbClr val="000000"/>
                  </a:outerShdw>
                </a:effectLst>
              </a:rPr>
              <a:t>Not as Strong expressions</a:t>
            </a:r>
            <a:r>
              <a:rPr lang="en-US" altLang="en-US" sz="4000" b="1" dirty="0">
                <a:effectLst>
                  <a:outerShdw blurRad="38100" dist="38100" dir="2700000" algn="tl">
                    <a:srgbClr val="000000"/>
                  </a:outerShdw>
                </a:effectLst>
              </a:rPr>
              <a:t> </a:t>
            </a:r>
            <a:r>
              <a:rPr lang="en-US" altLang="en-US" sz="4000" dirty="0">
                <a:effectLst>
                  <a:outerShdw blurRad="38100" dist="38100" dir="2700000" algn="tl">
                    <a:srgbClr val="000000"/>
                  </a:outerShdw>
                </a:effectLst>
              </a:rPr>
              <a:t>- Slander, ostracize others, provoking others, humiliate others.</a:t>
            </a:r>
          </a:p>
        </p:txBody>
      </p:sp>
    </p:spTree>
    <p:extLst>
      <p:ext uri="{BB962C8B-B14F-4D97-AF65-F5344CB8AC3E}">
        <p14:creationId xmlns:p14="http://schemas.microsoft.com/office/powerpoint/2010/main" val="2620447640"/>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b="1" i="1" u="sng" dirty="0">
                <a:effectLst>
                  <a:outerShdw blurRad="38100" dist="38100" dir="2700000" algn="tl">
                    <a:srgbClr val="000000"/>
                  </a:outerShdw>
                </a:effectLst>
              </a:rPr>
              <a:t>More Subtle expressions</a:t>
            </a:r>
            <a:r>
              <a:rPr lang="en-US" altLang="en-US" sz="4000" b="1" dirty="0">
                <a:effectLst>
                  <a:outerShdw blurRad="38100" dist="38100" dir="2700000" algn="tl">
                    <a:srgbClr val="000000"/>
                  </a:outerShdw>
                </a:effectLst>
              </a:rPr>
              <a:t> </a:t>
            </a:r>
            <a:r>
              <a:rPr lang="en-US" altLang="en-US" sz="4000" dirty="0">
                <a:effectLst>
                  <a:outerShdw blurRad="38100" dist="38100" dir="2700000" algn="tl">
                    <a:srgbClr val="000000"/>
                  </a:outerShdw>
                </a:effectLst>
              </a:rPr>
              <a:t>- Gossip, ridicule, sarcasm, criticism, careful revenge.</a:t>
            </a:r>
          </a:p>
          <a:p>
            <a:r>
              <a:rPr lang="en-US" altLang="en-US" sz="4000" b="1" i="1" u="sng" dirty="0">
                <a:effectLst>
                  <a:outerShdw blurRad="38100" dist="38100" dir="2700000" algn="tl">
                    <a:srgbClr val="000000"/>
                  </a:outerShdw>
                </a:effectLst>
              </a:rPr>
              <a:t>Unsuspected expressions</a:t>
            </a:r>
            <a:r>
              <a:rPr lang="en-US" altLang="en-US" sz="4000" b="1" dirty="0">
                <a:effectLst>
                  <a:outerShdw blurRad="38100" dist="38100" dir="2700000" algn="tl">
                    <a:srgbClr val="000000"/>
                  </a:outerShdw>
                </a:effectLst>
              </a:rPr>
              <a:t> </a:t>
            </a:r>
            <a:r>
              <a:rPr lang="en-US" altLang="en-US" sz="4000" dirty="0">
                <a:effectLst>
                  <a:outerShdw blurRad="38100" dist="38100" dir="2700000" algn="tl">
                    <a:srgbClr val="000000"/>
                  </a:outerShdw>
                </a:effectLst>
              </a:rPr>
              <a:t>- Withdrawal from others or activities, psychosomatic illness, depression. </a:t>
            </a:r>
          </a:p>
        </p:txBody>
      </p:sp>
    </p:spTree>
    <p:extLst>
      <p:ext uri="{BB962C8B-B14F-4D97-AF65-F5344CB8AC3E}">
        <p14:creationId xmlns:p14="http://schemas.microsoft.com/office/powerpoint/2010/main" val="888136104"/>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John 10:10</a:t>
            </a:r>
            <a:r>
              <a:rPr lang="en-US" altLang="en-US" sz="4000" dirty="0">
                <a:effectLst>
                  <a:outerShdw blurRad="38100" dist="38100" dir="2700000" algn="tl">
                    <a:srgbClr val="000000"/>
                  </a:outerShdw>
                </a:effectLst>
              </a:rPr>
              <a:t>  - "The thief does not come except </a:t>
            </a:r>
            <a:r>
              <a:rPr lang="en-US" altLang="en-US" sz="4000" u="sng" dirty="0">
                <a:effectLst>
                  <a:outerShdw blurRad="38100" dist="38100" dir="2700000" algn="tl">
                    <a:srgbClr val="000000"/>
                  </a:outerShdw>
                </a:effectLst>
              </a:rPr>
              <a:t>to steal</a:t>
            </a:r>
            <a:r>
              <a:rPr lang="en-US" altLang="en-US" sz="4000" dirty="0">
                <a:effectLst>
                  <a:outerShdw blurRad="38100" dist="38100" dir="2700000" algn="tl">
                    <a:srgbClr val="000000"/>
                  </a:outerShdw>
                </a:effectLst>
              </a:rPr>
              <a:t>, and </a:t>
            </a:r>
            <a:r>
              <a:rPr lang="en-US" altLang="en-US" sz="4000" u="sng" dirty="0">
                <a:effectLst>
                  <a:outerShdw blurRad="38100" dist="38100" dir="2700000" algn="tl">
                    <a:srgbClr val="000000"/>
                  </a:outerShdw>
                </a:effectLst>
              </a:rPr>
              <a:t>to kill</a:t>
            </a:r>
            <a:r>
              <a:rPr lang="en-US" altLang="en-US" sz="4000" dirty="0">
                <a:effectLst>
                  <a:outerShdw blurRad="38100" dist="38100" dir="2700000" algn="tl">
                    <a:srgbClr val="000000"/>
                  </a:outerShdw>
                </a:effectLst>
              </a:rPr>
              <a:t>, and </a:t>
            </a:r>
            <a:r>
              <a:rPr lang="en-US" altLang="en-US" sz="4000" u="sng" dirty="0">
                <a:effectLst>
                  <a:outerShdw blurRad="38100" dist="38100" dir="2700000" algn="tl">
                    <a:srgbClr val="000000"/>
                  </a:outerShdw>
                </a:effectLst>
              </a:rPr>
              <a:t>to destroy</a:t>
            </a:r>
            <a:r>
              <a:rPr lang="en-US" altLang="en-US" sz="4000" dirty="0">
                <a:effectLst>
                  <a:outerShdw blurRad="38100" dist="38100" dir="2700000" algn="tl">
                    <a:srgbClr val="000000"/>
                  </a:outerShdw>
                </a:effectLst>
              </a:rPr>
              <a:t>. I have come that they </a:t>
            </a:r>
            <a:r>
              <a:rPr lang="en-US" altLang="en-US" sz="4000" u="sng" dirty="0">
                <a:effectLst>
                  <a:outerShdw blurRad="38100" dist="38100" dir="2700000" algn="tl">
                    <a:srgbClr val="000000"/>
                  </a:outerShdw>
                </a:effectLst>
              </a:rPr>
              <a:t>may have life</a:t>
            </a:r>
            <a:r>
              <a:rPr lang="en-US" altLang="en-US" sz="4000" dirty="0">
                <a:effectLst>
                  <a:outerShdw blurRad="38100" dist="38100" dir="2700000" algn="tl">
                    <a:srgbClr val="000000"/>
                  </a:outerShdw>
                </a:effectLst>
              </a:rPr>
              <a:t>, and that they may </a:t>
            </a:r>
            <a:r>
              <a:rPr lang="en-US" altLang="en-US" sz="4000" u="sng" dirty="0">
                <a:effectLst>
                  <a:outerShdw blurRad="38100" dist="38100" dir="2700000" algn="tl">
                    <a:srgbClr val="000000"/>
                  </a:outerShdw>
                </a:effectLst>
              </a:rPr>
              <a:t>have it more abundantly</a:t>
            </a:r>
            <a:r>
              <a:rPr lang="en-US" altLang="en-US" sz="4000" dirty="0">
                <a:effectLst>
                  <a:outerShdw blurRad="38100" dist="38100" dir="2700000" algn="tl">
                    <a:srgbClr val="000000"/>
                  </a:outerShdw>
                </a:effectLst>
              </a:rPr>
              <a:t>.</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1169345579"/>
      </p:ext>
    </p:extLst>
  </p:cSld>
  <p:clrMapOvr>
    <a:masterClrMapping/>
  </p:clrMapOvr>
  <p:transition>
    <p:pull dir="rd"/>
  </p:transition>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What are we really communicating? Do people </a:t>
            </a:r>
            <a:r>
              <a:rPr lang="en-US" altLang="en-US" sz="4000" i="1" u="sng" dirty="0">
                <a:effectLst>
                  <a:outerShdw blurRad="38100" dist="38100" dir="2700000" algn="tl">
                    <a:srgbClr val="000000"/>
                  </a:outerShdw>
                </a:effectLst>
              </a:rPr>
              <a:t>often think I am angry</a:t>
            </a:r>
            <a:r>
              <a:rPr lang="en-US" altLang="en-US" sz="4000" dirty="0">
                <a:effectLst>
                  <a:outerShdw blurRad="38100" dist="38100" dir="2700000" algn="tl">
                    <a:srgbClr val="000000"/>
                  </a:outerShdw>
                </a:effectLst>
              </a:rPr>
              <a:t>? Maybe I am!</a:t>
            </a:r>
          </a:p>
        </p:txBody>
      </p:sp>
    </p:spTree>
    <p:extLst>
      <p:ext uri="{BB962C8B-B14F-4D97-AF65-F5344CB8AC3E}">
        <p14:creationId xmlns:p14="http://schemas.microsoft.com/office/powerpoint/2010/main" val="3101089167"/>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The deception of uncontrolled anger.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Consider the three levels of communication.</a:t>
            </a:r>
          </a:p>
          <a:p>
            <a:r>
              <a:rPr lang="en-US" altLang="en-US" sz="4000" i="1" u="sng" dirty="0">
                <a:effectLst>
                  <a:outerShdw blurRad="38100" dist="38100" dir="2700000" algn="tl">
                    <a:srgbClr val="000000"/>
                  </a:outerShdw>
                </a:effectLst>
              </a:rPr>
              <a:t>Content of words</a:t>
            </a:r>
            <a:r>
              <a:rPr lang="en-US" altLang="en-US" sz="4000" dirty="0">
                <a:effectLst>
                  <a:outerShdw blurRad="38100" dist="38100" dir="2700000" algn="tl">
                    <a:srgbClr val="000000"/>
                  </a:outerShdw>
                </a:effectLst>
              </a:rPr>
              <a:t> - 7%</a:t>
            </a:r>
          </a:p>
          <a:p>
            <a:r>
              <a:rPr lang="en-US" altLang="en-US" sz="4000" i="1" u="sng" dirty="0">
                <a:effectLst>
                  <a:outerShdw blurRad="38100" dist="38100" dir="2700000" algn="tl">
                    <a:srgbClr val="000000"/>
                  </a:outerShdw>
                </a:effectLst>
              </a:rPr>
              <a:t>The tone of voice</a:t>
            </a:r>
            <a:r>
              <a:rPr lang="en-US" altLang="en-US" sz="4000" dirty="0">
                <a:effectLst>
                  <a:outerShdw blurRad="38100" dist="38100" dir="2700000" algn="tl">
                    <a:srgbClr val="000000"/>
                  </a:outerShdw>
                </a:effectLst>
              </a:rPr>
              <a:t> - 38%</a:t>
            </a:r>
          </a:p>
          <a:p>
            <a:r>
              <a:rPr lang="en-US" altLang="en-US" sz="4000" i="1" u="sng" dirty="0">
                <a:effectLst>
                  <a:outerShdw blurRad="38100" dist="38100" dir="2700000" algn="tl">
                    <a:srgbClr val="000000"/>
                  </a:outerShdw>
                </a:effectLst>
              </a:rPr>
              <a:t>Non-verbal, body language</a:t>
            </a:r>
            <a:r>
              <a:rPr lang="en-US" altLang="en-US" sz="4000" dirty="0">
                <a:effectLst>
                  <a:outerShdw blurRad="38100" dist="38100" dir="2700000" algn="tl">
                    <a:srgbClr val="000000"/>
                  </a:outerShdw>
                </a:effectLst>
              </a:rPr>
              <a:t> - 55%</a:t>
            </a:r>
          </a:p>
          <a:p>
            <a:r>
              <a:rPr lang="en-US" altLang="en-US" sz="4000" dirty="0">
                <a:effectLst>
                  <a:outerShdw blurRad="38100" dist="38100" dir="2700000" algn="tl">
                    <a:srgbClr val="000000"/>
                  </a:outerShdw>
                </a:effectLst>
              </a:rPr>
              <a:t>How often do people seethe with anger, but then try </a:t>
            </a:r>
            <a:r>
              <a:rPr lang="en-US" altLang="en-US" sz="4000" i="1" u="sng" dirty="0">
                <a:effectLst>
                  <a:outerShdw blurRad="38100" dist="38100" dir="2700000" algn="tl">
                    <a:srgbClr val="000000"/>
                  </a:outerShdw>
                </a:effectLst>
              </a:rPr>
              <a:t>to deny it</a:t>
            </a:r>
            <a:r>
              <a:rPr lang="en-US" altLang="en-US" sz="4000" dirty="0">
                <a:effectLst>
                  <a:outerShdw blurRad="38100" dist="38100" dir="2700000" algn="tl">
                    <a:srgbClr val="000000"/>
                  </a:outerShdw>
                </a:effectLst>
              </a:rPr>
              <a:t>?</a:t>
            </a:r>
          </a:p>
          <a:p>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50768836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171">
                                            <p:txEl>
                                              <p:pRg st="4" end="4"/>
                                            </p:txEl>
                                          </p:spTgt>
                                        </p:tgtEl>
                                        <p:attrNameLst>
                                          <p:attrName>style.visibility</p:attrName>
                                        </p:attrNameLst>
                                      </p:cBhvr>
                                      <p:to>
                                        <p:strVal val="visible"/>
                                      </p:to>
                                    </p:set>
                                    <p:animEffect transition="in" filter="fade">
                                      <p:cBhvr>
                                        <p:cTn id="35" dur="1000"/>
                                        <p:tgtEl>
                                          <p:spTgt spid="7171">
                                            <p:txEl>
                                              <p:pRg st="4" end="4"/>
                                            </p:txEl>
                                          </p:spTgt>
                                        </p:tgtEl>
                                      </p:cBhvr>
                                    </p:animEffect>
                                    <p:anim calcmode="lin" valueType="num">
                                      <p:cBhvr>
                                        <p:cTn id="36" dur="10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17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Bitterness takes away </a:t>
            </a:r>
            <a:r>
              <a:rPr lang="en-US" altLang="en-US" sz="4000" i="1" u="sng" dirty="0">
                <a:effectLst>
                  <a:outerShdw blurRad="38100" dist="38100" dir="2700000" algn="tl">
                    <a:srgbClr val="000000"/>
                  </a:outerShdw>
                </a:effectLst>
              </a:rPr>
              <a:t>your ability to rationally think</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We can put away anger when </a:t>
            </a:r>
            <a:r>
              <a:rPr lang="en-US" altLang="en-US" sz="4000" i="1" u="sng" dirty="0">
                <a:effectLst>
                  <a:outerShdw blurRad="38100" dist="38100" dir="2700000" algn="tl">
                    <a:srgbClr val="000000"/>
                  </a:outerShdw>
                </a:effectLst>
              </a:rPr>
              <a:t>we trust God for vengeance</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(Rom 12:17-19)</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88305728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3700" b="1" u="sng" dirty="0">
                <a:effectLst>
                  <a:outerShdw blurRad="38100" dist="38100" dir="2700000" algn="tl">
                    <a:srgbClr val="000000"/>
                  </a:outerShdw>
                </a:effectLst>
              </a:rPr>
              <a:t>Rom 12:19-21</a:t>
            </a:r>
            <a:r>
              <a:rPr lang="en-US" altLang="en-US" sz="3700" dirty="0">
                <a:effectLst>
                  <a:outerShdw blurRad="38100" dist="38100" dir="2700000" algn="tl">
                    <a:srgbClr val="000000"/>
                  </a:outerShdw>
                </a:effectLst>
              </a:rPr>
              <a:t> - Beloved, do not avenge yourselves, but rather give place to wrath; for it is written, “</a:t>
            </a:r>
            <a:r>
              <a:rPr lang="en-US" altLang="en-US" sz="3700" u="sng" dirty="0">
                <a:effectLst>
                  <a:outerShdw blurRad="38100" dist="38100" dir="2700000" algn="tl">
                    <a:srgbClr val="000000"/>
                  </a:outerShdw>
                </a:effectLst>
              </a:rPr>
              <a:t>Vengeance is Mine</a:t>
            </a:r>
            <a:r>
              <a:rPr lang="en-US" altLang="en-US" sz="3700" dirty="0">
                <a:effectLst>
                  <a:outerShdw blurRad="38100" dist="38100" dir="2700000" algn="tl">
                    <a:srgbClr val="000000"/>
                  </a:outerShdw>
                </a:effectLst>
              </a:rPr>
              <a:t>, I will repay,” says the Lord. {20} Therefore “If your enemy is hungry, feed him; If he is thirsty, give him a drink; For in so doing you will heap coals of fire on his head.” {21} Do not </a:t>
            </a:r>
            <a:r>
              <a:rPr lang="en-US" altLang="en-US" sz="3700" u="sng" dirty="0">
                <a:effectLst>
                  <a:outerShdw blurRad="38100" dist="38100" dir="2700000" algn="tl">
                    <a:srgbClr val="000000"/>
                  </a:outerShdw>
                </a:effectLst>
              </a:rPr>
              <a:t>be overcome by evil</a:t>
            </a:r>
            <a:r>
              <a:rPr lang="en-US" altLang="en-US" sz="3700" dirty="0">
                <a:effectLst>
                  <a:outerShdw blurRad="38100" dist="38100" dir="2700000" algn="tl">
                    <a:srgbClr val="000000"/>
                  </a:outerShdw>
                </a:effectLst>
              </a:rPr>
              <a:t>, but </a:t>
            </a:r>
            <a:r>
              <a:rPr lang="en-US" altLang="en-US" sz="3700" u="sng" dirty="0">
                <a:effectLst>
                  <a:outerShdw blurRad="38100" dist="38100" dir="2700000" algn="tl">
                    <a:srgbClr val="000000"/>
                  </a:outerShdw>
                </a:effectLst>
              </a:rPr>
              <a:t>overcome evil with good</a:t>
            </a:r>
            <a:r>
              <a:rPr lang="en-US" altLang="en-US" sz="3700" dirty="0">
                <a:effectLst>
                  <a:outerShdw blurRad="38100" dist="38100" dir="2700000" algn="tl">
                    <a:srgbClr val="000000"/>
                  </a:outerShdw>
                </a:effectLst>
              </a:rPr>
              <a:t>.</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336733540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When you decide to be “judge, jury and executioner” </a:t>
            </a:r>
            <a:r>
              <a:rPr lang="en-US" altLang="en-US" sz="4000" i="1" u="sng" dirty="0">
                <a:effectLst>
                  <a:outerShdw blurRad="38100" dist="38100" dir="2700000" algn="tl">
                    <a:srgbClr val="000000"/>
                  </a:outerShdw>
                </a:effectLst>
              </a:rPr>
              <a:t>you will pay a high price</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You will </a:t>
            </a:r>
            <a:r>
              <a:rPr lang="en-US" altLang="en-US" sz="4000" i="1" u="sng" dirty="0">
                <a:effectLst>
                  <a:outerShdw blurRad="38100" dist="38100" dir="2700000" algn="tl">
                    <a:srgbClr val="000000"/>
                  </a:outerShdw>
                </a:effectLst>
              </a:rPr>
              <a:t>constantly live and think about the one you hate</a:t>
            </a:r>
            <a:r>
              <a:rPr lang="en-US" altLang="en-US" sz="4000" dirty="0">
                <a:effectLst>
                  <a:outerShdw blurRad="38100" dist="38100" dir="2700000" algn="tl">
                    <a:srgbClr val="000000"/>
                  </a:outerShdw>
                </a:effectLst>
              </a:rPr>
              <a:t>. (Private enemy #1)</a:t>
            </a:r>
          </a:p>
          <a:p>
            <a:r>
              <a:rPr lang="en-US" altLang="en-US" sz="4000" dirty="0">
                <a:effectLst>
                  <a:outerShdw blurRad="38100" dist="38100" dir="2700000" algn="tl">
                    <a:srgbClr val="000000"/>
                  </a:outerShdw>
                </a:effectLst>
              </a:rPr>
              <a:t>In time you will even fight God. You will </a:t>
            </a:r>
            <a:r>
              <a:rPr lang="en-US" altLang="en-US" sz="4000" i="1" u="sng" dirty="0">
                <a:effectLst>
                  <a:outerShdw blurRad="38100" dist="38100" dir="2700000" algn="tl">
                    <a:srgbClr val="000000"/>
                  </a:outerShdw>
                </a:effectLst>
              </a:rPr>
              <a:t>deny the obvious</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(1 Jn 2:9-11)</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55743894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3700" b="1" u="sng" dirty="0">
                <a:effectLst>
                  <a:outerShdw blurRad="38100" dist="38100" dir="2700000" algn="tl">
                    <a:srgbClr val="000000"/>
                  </a:outerShdw>
                </a:effectLst>
              </a:rPr>
              <a:t>1 John 2:9-11</a:t>
            </a:r>
            <a:r>
              <a:rPr lang="en-US" altLang="en-US" sz="3700" dirty="0">
                <a:effectLst>
                  <a:outerShdw blurRad="38100" dist="38100" dir="2700000" algn="tl">
                    <a:srgbClr val="000000"/>
                  </a:outerShdw>
                </a:effectLst>
              </a:rPr>
              <a:t> - He who says he is in the light, and </a:t>
            </a:r>
            <a:r>
              <a:rPr lang="en-US" altLang="en-US" sz="3700" u="sng" dirty="0">
                <a:effectLst>
                  <a:outerShdw blurRad="38100" dist="38100" dir="2700000" algn="tl">
                    <a:srgbClr val="000000"/>
                  </a:outerShdw>
                </a:effectLst>
              </a:rPr>
              <a:t>hates his brother</a:t>
            </a:r>
            <a:r>
              <a:rPr lang="en-US" altLang="en-US" sz="3700" dirty="0">
                <a:effectLst>
                  <a:outerShdw blurRad="38100" dist="38100" dir="2700000" algn="tl">
                    <a:srgbClr val="000000"/>
                  </a:outerShdw>
                </a:effectLst>
              </a:rPr>
              <a:t>, is </a:t>
            </a:r>
            <a:r>
              <a:rPr lang="en-US" altLang="en-US" sz="3700" u="sng" dirty="0">
                <a:effectLst>
                  <a:outerShdw blurRad="38100" dist="38100" dir="2700000" algn="tl">
                    <a:srgbClr val="000000"/>
                  </a:outerShdw>
                </a:effectLst>
              </a:rPr>
              <a:t>in darkness until now</a:t>
            </a:r>
            <a:r>
              <a:rPr lang="en-US" altLang="en-US" sz="3700" dirty="0">
                <a:effectLst>
                  <a:outerShdw blurRad="38100" dist="38100" dir="2700000" algn="tl">
                    <a:srgbClr val="000000"/>
                  </a:outerShdw>
                </a:effectLst>
              </a:rPr>
              <a:t>.  10 He who loves his brother abides in the light, and there is no cause for stumbling in him.  11 But he who hates his brother is in darkness and </a:t>
            </a:r>
            <a:r>
              <a:rPr lang="en-US" altLang="en-US" sz="3700" u="sng" dirty="0">
                <a:effectLst>
                  <a:outerShdw blurRad="38100" dist="38100" dir="2700000" algn="tl">
                    <a:srgbClr val="000000"/>
                  </a:outerShdw>
                </a:effectLst>
              </a:rPr>
              <a:t>walks in darkness</a:t>
            </a:r>
            <a:r>
              <a:rPr lang="en-US" altLang="en-US" sz="3700" dirty="0">
                <a:effectLst>
                  <a:outerShdw blurRad="38100" dist="38100" dir="2700000" algn="tl">
                    <a:srgbClr val="000000"/>
                  </a:outerShdw>
                </a:effectLst>
              </a:rPr>
              <a:t>, and </a:t>
            </a:r>
            <a:r>
              <a:rPr lang="en-US" altLang="en-US" sz="3700" u="sng" dirty="0">
                <a:effectLst>
                  <a:outerShdw blurRad="38100" dist="38100" dir="2700000" algn="tl">
                    <a:srgbClr val="000000"/>
                  </a:outerShdw>
                </a:effectLst>
              </a:rPr>
              <a:t>does not know where he is going</a:t>
            </a:r>
            <a:r>
              <a:rPr lang="en-US" altLang="en-US" sz="3700" dirty="0">
                <a:effectLst>
                  <a:outerShdw blurRad="38100" dist="38100" dir="2700000" algn="tl">
                    <a:srgbClr val="000000"/>
                  </a:outerShdw>
                </a:effectLst>
              </a:rPr>
              <a:t>, because the darkness </a:t>
            </a:r>
            <a:r>
              <a:rPr lang="en-US" altLang="en-US" sz="3700" u="sng" dirty="0">
                <a:effectLst>
                  <a:outerShdw blurRad="38100" dist="38100" dir="2700000" algn="tl">
                    <a:srgbClr val="000000"/>
                  </a:outerShdw>
                </a:effectLst>
              </a:rPr>
              <a:t>has blinded his eyes</a:t>
            </a:r>
            <a:r>
              <a:rPr lang="en-US" altLang="en-US" sz="3700" dirty="0">
                <a:effectLst>
                  <a:outerShdw blurRad="38100" dist="38100" dir="2700000" algn="tl">
                    <a:srgbClr val="000000"/>
                  </a:outerShdw>
                </a:effectLst>
              </a:rPr>
              <a:t>.</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344739382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It is one of the </a:t>
            </a:r>
            <a:r>
              <a:rPr lang="en-US" altLang="en-US" sz="4000" i="1" u="sng" dirty="0">
                <a:effectLst>
                  <a:outerShdw blurRad="38100" dist="38100" dir="2700000" algn="tl">
                    <a:srgbClr val="000000"/>
                  </a:outerShdw>
                </a:effectLst>
              </a:rPr>
              <a:t>greatest destroyers of Christians</a:t>
            </a:r>
            <a:r>
              <a:rPr lang="en-US" altLang="en-US" sz="4000" dirty="0">
                <a:effectLst>
                  <a:outerShdw blurRad="38100" dist="38100" dir="2700000" algn="tl">
                    <a:srgbClr val="000000"/>
                  </a:outerShdw>
                </a:effectLst>
              </a:rPr>
              <a:t>. Why would someone quit                serving God when a man has hurt them? It </a:t>
            </a:r>
            <a:r>
              <a:rPr lang="en-US" altLang="en-US" sz="4000" i="1" u="sng" dirty="0">
                <a:effectLst>
                  <a:outerShdw blurRad="38100" dist="38100" dir="2700000" algn="tl">
                    <a:srgbClr val="000000"/>
                  </a:outerShdw>
                </a:effectLst>
              </a:rPr>
              <a:t>makes no sense</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(Rom 3:4)</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565600052"/>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Romans 3:4</a:t>
            </a:r>
            <a:r>
              <a:rPr lang="en-US" altLang="en-US" sz="4000" dirty="0">
                <a:effectLst>
                  <a:outerShdw blurRad="38100" dist="38100" dir="2700000" algn="tl">
                    <a:srgbClr val="000000"/>
                  </a:outerShdw>
                </a:effectLst>
              </a:rPr>
              <a:t> - Certainly not! Indeed, </a:t>
            </a:r>
            <a:r>
              <a:rPr lang="en-US" altLang="en-US" sz="4000" u="sng" dirty="0">
                <a:effectLst>
                  <a:outerShdw blurRad="38100" dist="38100" dir="2700000" algn="tl">
                    <a:srgbClr val="000000"/>
                  </a:outerShdw>
                </a:effectLst>
              </a:rPr>
              <a:t>let God be true but every man a liar</a:t>
            </a:r>
            <a:r>
              <a:rPr lang="en-US" altLang="en-US" sz="4000" dirty="0">
                <a:effectLst>
                  <a:outerShdw blurRad="38100" dist="38100" dir="2700000" algn="tl">
                    <a:srgbClr val="000000"/>
                  </a:outerShdw>
                </a:effectLst>
              </a:rPr>
              <a:t>. As it is written: "That You may be justified in Your words, And may overcome when You are judged."</a:t>
            </a:r>
          </a:p>
        </p:txBody>
      </p:sp>
    </p:spTree>
    <p:extLst>
      <p:ext uri="{BB962C8B-B14F-4D97-AF65-F5344CB8AC3E}">
        <p14:creationId xmlns:p14="http://schemas.microsoft.com/office/powerpoint/2010/main" val="364654882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Bitterness will </a:t>
            </a:r>
            <a:r>
              <a:rPr lang="en-US" altLang="en-US" sz="4000" i="1" u="sng" dirty="0">
                <a:effectLst>
                  <a:outerShdw blurRad="38100" dist="38100" dir="2700000" algn="tl">
                    <a:srgbClr val="000000"/>
                  </a:outerShdw>
                </a:effectLst>
              </a:rPr>
              <a:t>destroy meaningful relationships</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What to the one that is </a:t>
            </a:r>
            <a:r>
              <a:rPr lang="en-US" altLang="en-US" sz="4000" i="1" u="sng" dirty="0">
                <a:effectLst>
                  <a:outerShdw blurRad="38100" dist="38100" dir="2700000" algn="tl">
                    <a:srgbClr val="000000"/>
                  </a:outerShdw>
                </a:effectLst>
              </a:rPr>
              <a:t>quick</a:t>
            </a:r>
            <a:r>
              <a:rPr lang="en-US" altLang="en-US" sz="4000" dirty="0">
                <a:effectLst>
                  <a:outerShdw blurRad="38100" dist="38100" dir="2700000" algn="tl">
                    <a:srgbClr val="000000"/>
                  </a:outerShdw>
                </a:effectLst>
              </a:rPr>
              <a:t> to complain and express their anger? </a:t>
            </a:r>
          </a:p>
          <a:p>
            <a:r>
              <a:rPr lang="en-US" altLang="en-US" sz="4000" dirty="0">
                <a:effectLst>
                  <a:outerShdw blurRad="38100" dist="38100" dir="2700000" algn="tl">
                    <a:srgbClr val="000000"/>
                  </a:outerShdw>
                </a:effectLst>
              </a:rPr>
              <a:t>Consider King Saul’s </a:t>
            </a:r>
            <a:r>
              <a:rPr lang="en-US" altLang="en-US" sz="4000" i="1" u="sng" dirty="0">
                <a:effectLst>
                  <a:outerShdw blurRad="38100" dist="38100" dir="2700000" algn="tl">
                    <a:srgbClr val="000000"/>
                  </a:outerShdw>
                </a:effectLst>
              </a:rPr>
              <a:t>“pity party.”</a:t>
            </a:r>
            <a:r>
              <a:rPr lang="en-US" altLang="en-US" sz="4000" dirty="0">
                <a:effectLst>
                  <a:outerShdw blurRad="38100" dist="38100" dir="2700000" algn="tl">
                    <a:srgbClr val="000000"/>
                  </a:outerShdw>
                </a:effectLst>
              </a:rPr>
              <a:t> </a:t>
            </a:r>
            <a:br>
              <a:rPr lang="en-US" altLang="en-US" sz="4000" dirty="0">
                <a:effectLst>
                  <a:outerShdw blurRad="38100" dist="38100" dir="2700000" algn="tl">
                    <a:srgbClr val="000000"/>
                  </a:outerShdw>
                </a:effectLst>
              </a:rPr>
            </a:br>
            <a:r>
              <a:rPr lang="en-US" altLang="en-US" sz="4000" b="1" dirty="0">
                <a:effectLst>
                  <a:outerShdw blurRad="38100" dist="38100" dir="2700000" algn="tl">
                    <a:srgbClr val="000000"/>
                  </a:outerShdw>
                </a:effectLst>
              </a:rPr>
              <a:t>(1 Sam 22:8)</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236898362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1 Samuel 22:8</a:t>
            </a:r>
            <a:r>
              <a:rPr lang="en-US" altLang="en-US" sz="4000" dirty="0">
                <a:effectLst>
                  <a:outerShdw blurRad="38100" dist="38100" dir="2700000" algn="tl">
                    <a:srgbClr val="000000"/>
                  </a:outerShdw>
                </a:effectLst>
              </a:rPr>
              <a:t>  - "</a:t>
            </a:r>
            <a:r>
              <a:rPr lang="en-US" altLang="en-US" sz="4000" u="sng" dirty="0">
                <a:effectLst>
                  <a:outerShdw blurRad="38100" dist="38100" dir="2700000" algn="tl">
                    <a:srgbClr val="000000"/>
                  </a:outerShdw>
                </a:effectLst>
              </a:rPr>
              <a:t>All of you</a:t>
            </a:r>
            <a:r>
              <a:rPr lang="en-US" altLang="en-US" sz="4000" dirty="0">
                <a:effectLst>
                  <a:outerShdw blurRad="38100" dist="38100" dir="2700000" algn="tl">
                    <a:srgbClr val="000000"/>
                  </a:outerShdw>
                </a:effectLst>
              </a:rPr>
              <a:t> have conspired against me, and there is no one who reveals to me that my son has made a covenant with the son of Jesse; and there is </a:t>
            </a:r>
            <a:r>
              <a:rPr lang="en-US" altLang="en-US" sz="4000" u="sng" dirty="0">
                <a:effectLst>
                  <a:outerShdw blurRad="38100" dist="38100" dir="2700000" algn="tl">
                    <a:srgbClr val="000000"/>
                  </a:outerShdw>
                </a:effectLst>
              </a:rPr>
              <a:t>not one of you who is sorry for me</a:t>
            </a:r>
            <a:r>
              <a:rPr lang="en-US" altLang="en-US" sz="4000" dirty="0">
                <a:effectLst>
                  <a:outerShdw blurRad="38100" dist="38100" dir="2700000" algn="tl">
                    <a:srgbClr val="000000"/>
                  </a:outerShdw>
                </a:effectLst>
              </a:rPr>
              <a:t> or reveals to me that my son has stirred up my servant against me, to lie in wait, as it is this day."</a:t>
            </a:r>
          </a:p>
        </p:txBody>
      </p:sp>
    </p:spTree>
    <p:extLst>
      <p:ext uri="{BB962C8B-B14F-4D97-AF65-F5344CB8AC3E}">
        <p14:creationId xmlns:p14="http://schemas.microsoft.com/office/powerpoint/2010/main" val="53568859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In </a:t>
            </a:r>
            <a:r>
              <a:rPr lang="en-US" altLang="en-US" sz="4000" i="1" u="sng" dirty="0">
                <a:effectLst>
                  <a:outerShdw blurRad="38100" dist="38100" dir="2700000" algn="tl">
                    <a:srgbClr val="000000"/>
                  </a:outerShdw>
                </a:effectLst>
              </a:rPr>
              <a:t>their ignorance</a:t>
            </a:r>
            <a:r>
              <a:rPr lang="en-US" altLang="en-US" sz="4000" dirty="0">
                <a:effectLst>
                  <a:outerShdw blurRad="38100" dist="38100" dir="2700000" algn="tl">
                    <a:srgbClr val="000000"/>
                  </a:outerShdw>
                </a:effectLst>
              </a:rPr>
              <a:t> men take steps that lead to slavery. (Ex. Capturing monkeys)</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3681420871"/>
      </p:ext>
    </p:extLst>
  </p:cSld>
  <p:clrMapOvr>
    <a:masterClrMapping/>
  </p:clrMapOvr>
  <p:transition>
    <p:pull dir="rd"/>
  </p:transition>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This is the one “attention getter” that will eventually </a:t>
            </a:r>
            <a:r>
              <a:rPr lang="en-US" altLang="en-US" sz="4000" i="1" u="sng" dirty="0">
                <a:effectLst>
                  <a:outerShdw blurRad="38100" dist="38100" dir="2700000" algn="tl">
                    <a:srgbClr val="000000"/>
                  </a:outerShdw>
                </a:effectLst>
              </a:rPr>
              <a:t>get you no attention</a:t>
            </a:r>
          </a:p>
          <a:p>
            <a:r>
              <a:rPr lang="en-US" altLang="en-US" sz="4000" dirty="0">
                <a:effectLst>
                  <a:outerShdw blurRad="38100" dist="38100" dir="2700000" algn="tl">
                    <a:srgbClr val="000000"/>
                  </a:outerShdw>
                </a:effectLst>
              </a:rPr>
              <a:t>Bitter people </a:t>
            </a:r>
            <a:r>
              <a:rPr lang="en-US" altLang="en-US" sz="4000" i="1" u="sng" dirty="0">
                <a:effectLst>
                  <a:outerShdw blurRad="38100" dist="38100" dir="2700000" algn="tl">
                    <a:srgbClr val="000000"/>
                  </a:outerShdw>
                </a:effectLst>
              </a:rPr>
              <a:t>want slaves and not true friends</a:t>
            </a:r>
            <a:r>
              <a:rPr lang="en-US" altLang="en-US" sz="4000" dirty="0">
                <a:effectLst>
                  <a:outerShdw blurRad="38100" dist="38100" dir="2700000" algn="tl">
                    <a:srgbClr val="000000"/>
                  </a:outerShdw>
                </a:effectLst>
              </a:rPr>
              <a:t>! You must hate who they hate, or you are cast out. “Fellowship of the miserable” </a:t>
            </a:r>
            <a:br>
              <a:rPr lang="en-US" altLang="en-US" sz="4000" dirty="0">
                <a:effectLst>
                  <a:outerShdw blurRad="38100" dist="38100" dir="2700000" algn="tl">
                    <a:srgbClr val="000000"/>
                  </a:outerShdw>
                </a:effectLst>
              </a:rPr>
            </a:br>
            <a:r>
              <a:rPr lang="en-US" altLang="en-US" sz="4000" b="1" dirty="0">
                <a:effectLst>
                  <a:outerShdw blurRad="38100" dist="38100" dir="2700000" algn="tl">
                    <a:srgbClr val="000000"/>
                  </a:outerShdw>
                </a:effectLst>
              </a:rPr>
              <a:t>(Prov 22:24-25; Heb 12:15)</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4206867790"/>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Proverbs 22:24-25</a:t>
            </a:r>
            <a:r>
              <a:rPr lang="en-US" altLang="en-US" sz="4000" dirty="0">
                <a:effectLst>
                  <a:outerShdw blurRad="38100" dist="38100" dir="2700000" algn="tl">
                    <a:srgbClr val="000000"/>
                  </a:outerShdw>
                </a:effectLst>
              </a:rPr>
              <a:t> - Make no friendship with an angry man, And with a furious man do not go,  25 Lest </a:t>
            </a:r>
            <a:r>
              <a:rPr lang="en-US" altLang="en-US" sz="4000" u="sng" dirty="0">
                <a:effectLst>
                  <a:outerShdw blurRad="38100" dist="38100" dir="2700000" algn="tl">
                    <a:srgbClr val="000000"/>
                  </a:outerShdw>
                </a:effectLst>
              </a:rPr>
              <a:t>you learn his ways </a:t>
            </a:r>
            <a:r>
              <a:rPr lang="en-US" altLang="en-US" sz="4000" dirty="0">
                <a:effectLst>
                  <a:outerShdw blurRad="38100" dist="38100" dir="2700000" algn="tl">
                    <a:srgbClr val="000000"/>
                  </a:outerShdw>
                </a:effectLst>
              </a:rPr>
              <a:t>And </a:t>
            </a:r>
            <a:r>
              <a:rPr lang="en-US" altLang="en-US" sz="4000" u="sng" dirty="0">
                <a:effectLst>
                  <a:outerShdw blurRad="38100" dist="38100" dir="2700000" algn="tl">
                    <a:srgbClr val="000000"/>
                  </a:outerShdw>
                </a:effectLst>
              </a:rPr>
              <a:t>set a snare for your soul</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32182786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Hebrews 12:15</a:t>
            </a:r>
            <a:r>
              <a:rPr lang="en-US" altLang="en-US" sz="4000" dirty="0">
                <a:effectLst>
                  <a:outerShdw blurRad="38100" dist="38100" dir="2700000" algn="tl">
                    <a:srgbClr val="000000"/>
                  </a:outerShdw>
                </a:effectLst>
              </a:rPr>
              <a:t> - looking carefully lest anyone fall short of the grace of God; lest any </a:t>
            </a:r>
            <a:r>
              <a:rPr lang="en-US" altLang="en-US" sz="4000" u="sng" dirty="0">
                <a:effectLst>
                  <a:outerShdw blurRad="38100" dist="38100" dir="2700000" algn="tl">
                    <a:srgbClr val="000000"/>
                  </a:outerShdw>
                </a:effectLst>
              </a:rPr>
              <a:t>root of bitterness</a:t>
            </a:r>
            <a:r>
              <a:rPr lang="en-US" altLang="en-US" sz="4000" dirty="0">
                <a:effectLst>
                  <a:outerShdw blurRad="38100" dist="38100" dir="2700000" algn="tl">
                    <a:srgbClr val="000000"/>
                  </a:outerShdw>
                </a:effectLst>
              </a:rPr>
              <a:t> springing up cause trouble, and by this </a:t>
            </a:r>
            <a:r>
              <a:rPr lang="en-US" altLang="en-US" sz="4000" u="sng" dirty="0">
                <a:effectLst>
                  <a:outerShdw blurRad="38100" dist="38100" dir="2700000" algn="tl">
                    <a:srgbClr val="000000"/>
                  </a:outerShdw>
                </a:effectLst>
              </a:rPr>
              <a:t>many become defiled</a:t>
            </a:r>
            <a:r>
              <a:rPr lang="en-US" altLang="en-US" sz="4000" dirty="0">
                <a:effectLst>
                  <a:outerShdw blurRad="38100" dist="38100" dir="2700000" algn="tl">
                    <a:srgbClr val="000000"/>
                  </a:outerShdw>
                </a:effectLst>
              </a:rPr>
              <a:t>;</a:t>
            </a:r>
          </a:p>
        </p:txBody>
      </p:sp>
    </p:spTree>
    <p:extLst>
      <p:ext uri="{BB962C8B-B14F-4D97-AF65-F5344CB8AC3E}">
        <p14:creationId xmlns:p14="http://schemas.microsoft.com/office/powerpoint/2010/main" val="2465796594"/>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Our </a:t>
            </a:r>
            <a:r>
              <a:rPr lang="en-US" altLang="en-US" sz="4000" u="sng" dirty="0">
                <a:effectLst>
                  <a:outerShdw blurRad="38100" dist="38100" dir="2700000" algn="tl">
                    <a:srgbClr val="000000"/>
                  </a:outerShdw>
                </a:effectLst>
              </a:rPr>
              <a:t>own family</a:t>
            </a:r>
            <a:r>
              <a:rPr lang="en-US" altLang="en-US" sz="4000" dirty="0">
                <a:effectLst>
                  <a:outerShdw blurRad="38100" dist="38100" dir="2700000" algn="tl">
                    <a:srgbClr val="000000"/>
                  </a:outerShdw>
                </a:effectLst>
              </a:rPr>
              <a:t> will pay the highest price for our anger. </a:t>
            </a:r>
            <a:r>
              <a:rPr lang="en-US" altLang="en-US" sz="4000" b="1" dirty="0">
                <a:effectLst>
                  <a:outerShdw blurRad="38100" dist="38100" dir="2700000" algn="tl">
                    <a:srgbClr val="000000"/>
                  </a:outerShdw>
                </a:effectLst>
              </a:rPr>
              <a:t>(Eph 6:4)</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174155629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Ephesians 6:4</a:t>
            </a:r>
            <a:r>
              <a:rPr lang="en-US" altLang="en-US" sz="4000" dirty="0">
                <a:effectLst>
                  <a:outerShdw blurRad="38100" dist="38100" dir="2700000" algn="tl">
                    <a:srgbClr val="000000"/>
                  </a:outerShdw>
                </a:effectLst>
              </a:rPr>
              <a:t> - And you, fathers, do </a:t>
            </a:r>
            <a:r>
              <a:rPr lang="en-US" altLang="en-US" sz="4000" u="sng" dirty="0">
                <a:effectLst>
                  <a:outerShdw blurRad="38100" dist="38100" dir="2700000" algn="tl">
                    <a:srgbClr val="000000"/>
                  </a:outerShdw>
                </a:effectLst>
              </a:rPr>
              <a:t>not provoke your children to wrath</a:t>
            </a:r>
            <a:r>
              <a:rPr lang="en-US" altLang="en-US" sz="4000" dirty="0">
                <a:effectLst>
                  <a:outerShdw blurRad="38100" dist="38100" dir="2700000" algn="tl">
                    <a:srgbClr val="000000"/>
                  </a:outerShdw>
                </a:effectLst>
              </a:rPr>
              <a:t>, but bring them up in the training and admonition of the Lord.</a:t>
            </a:r>
          </a:p>
        </p:txBody>
      </p:sp>
    </p:spTree>
    <p:extLst>
      <p:ext uri="{BB962C8B-B14F-4D97-AF65-F5344CB8AC3E}">
        <p14:creationId xmlns:p14="http://schemas.microsoft.com/office/powerpoint/2010/main" val="207019509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Bitterness leads to </a:t>
            </a:r>
            <a:r>
              <a:rPr lang="en-US" altLang="en-US" sz="4000" i="1" u="sng" dirty="0">
                <a:effectLst>
                  <a:outerShdw blurRad="38100" dist="38100" dir="2700000" algn="tl">
                    <a:srgbClr val="000000"/>
                  </a:outerShdw>
                </a:effectLst>
              </a:rPr>
              <a:t>depression and cowardice</a:t>
            </a:r>
            <a:r>
              <a:rPr lang="en-US" altLang="en-US" sz="4000" dirty="0">
                <a:effectLst>
                  <a:outerShdw blurRad="38100" dist="38100" dir="2700000" algn="tl">
                    <a:srgbClr val="000000"/>
                  </a:outerShdw>
                </a:effectLst>
              </a:rPr>
              <a:t>. </a:t>
            </a:r>
          </a:p>
          <a:p>
            <a:r>
              <a:rPr lang="en-US" altLang="en-US" sz="4000" dirty="0">
                <a:effectLst>
                  <a:outerShdw blurRad="38100" dist="38100" dir="2700000" algn="tl">
                    <a:srgbClr val="000000"/>
                  </a:outerShdw>
                </a:effectLst>
              </a:rPr>
              <a:t>How can you have any strength when you take on </a:t>
            </a:r>
            <a:r>
              <a:rPr lang="en-US" altLang="en-US" sz="4000" i="1" u="sng" dirty="0">
                <a:effectLst>
                  <a:outerShdw blurRad="38100" dist="38100" dir="2700000" algn="tl">
                    <a:srgbClr val="000000"/>
                  </a:outerShdw>
                </a:effectLst>
              </a:rPr>
              <a:t>only what God can handle</a:t>
            </a:r>
            <a:r>
              <a:rPr lang="en-US" altLang="en-US" sz="4000" dirty="0">
                <a:effectLst>
                  <a:outerShdw blurRad="38100" dist="38100" dir="2700000" algn="tl">
                    <a:srgbClr val="000000"/>
                  </a:outerShdw>
                </a:effectLst>
              </a:rPr>
              <a:t>?</a:t>
            </a:r>
          </a:p>
          <a:p>
            <a:r>
              <a:rPr lang="en-US" altLang="en-US" sz="4000" dirty="0">
                <a:effectLst>
                  <a:outerShdw blurRad="38100" dist="38100" dir="2700000" algn="tl">
                    <a:srgbClr val="000000"/>
                  </a:outerShdw>
                </a:effectLst>
              </a:rPr>
              <a:t>Jesus offers us </a:t>
            </a:r>
            <a:r>
              <a:rPr lang="en-US" altLang="en-US" sz="4000" i="1" u="sng" dirty="0">
                <a:effectLst>
                  <a:outerShdw blurRad="38100" dist="38100" dir="2700000" algn="tl">
                    <a:srgbClr val="000000"/>
                  </a:outerShdw>
                </a:effectLst>
              </a:rPr>
              <a:t>a way to be free</a:t>
            </a:r>
            <a:r>
              <a:rPr lang="en-US" altLang="en-US" sz="4000" dirty="0">
                <a:effectLst>
                  <a:outerShdw blurRad="38100" dist="38100" dir="2700000" algn="tl">
                    <a:srgbClr val="000000"/>
                  </a:outerShdw>
                </a:effectLst>
              </a:rPr>
              <a:t> from this terrible slavery. </a:t>
            </a:r>
            <a:r>
              <a:rPr lang="en-US" altLang="en-US" sz="4000" b="1" dirty="0">
                <a:effectLst>
                  <a:outerShdw blurRad="38100" dist="38100" dir="2700000" algn="tl">
                    <a:srgbClr val="000000"/>
                  </a:outerShdw>
                </a:effectLst>
              </a:rPr>
              <a:t>(Mt 11:28-30)</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1923980421"/>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660066"/>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Bitterness always leads to slavery under a harsh taskmaster</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Matthew 11:28-30</a:t>
            </a:r>
            <a:r>
              <a:rPr lang="en-US" altLang="en-US" sz="4000" dirty="0">
                <a:effectLst>
                  <a:outerShdw blurRad="38100" dist="38100" dir="2700000" algn="tl">
                    <a:srgbClr val="000000"/>
                  </a:outerShdw>
                </a:effectLst>
              </a:rPr>
              <a:t>  - "Come to Me, all you who labor and are heavy laden, and </a:t>
            </a:r>
            <a:r>
              <a:rPr lang="en-US" altLang="en-US" sz="4000" u="sng" dirty="0">
                <a:effectLst>
                  <a:outerShdw blurRad="38100" dist="38100" dir="2700000" algn="tl">
                    <a:srgbClr val="000000"/>
                  </a:outerShdw>
                </a:effectLst>
              </a:rPr>
              <a:t>I will give you rest</a:t>
            </a:r>
            <a:r>
              <a:rPr lang="en-US" altLang="en-US" sz="4000" dirty="0">
                <a:effectLst>
                  <a:outerShdw blurRad="38100" dist="38100" dir="2700000" algn="tl">
                    <a:srgbClr val="000000"/>
                  </a:outerShdw>
                </a:effectLst>
              </a:rPr>
              <a:t>.  29 "</a:t>
            </a:r>
            <a:r>
              <a:rPr lang="en-US" altLang="en-US" sz="4000" u="sng" dirty="0">
                <a:effectLst>
                  <a:outerShdw blurRad="38100" dist="38100" dir="2700000" algn="tl">
                    <a:srgbClr val="000000"/>
                  </a:outerShdw>
                </a:effectLst>
              </a:rPr>
              <a:t>Take My yoke</a:t>
            </a:r>
            <a:r>
              <a:rPr lang="en-US" altLang="en-US" sz="4000" dirty="0">
                <a:effectLst>
                  <a:outerShdw blurRad="38100" dist="38100" dir="2700000" algn="tl">
                    <a:srgbClr val="000000"/>
                  </a:outerShdw>
                </a:effectLst>
              </a:rPr>
              <a:t> upon you and learn from Me, for I am gentle and lowly in heart, and you will find rest for your souls.  30 "</a:t>
            </a:r>
            <a:r>
              <a:rPr lang="en-US" altLang="en-US" sz="4000" u="sng" dirty="0">
                <a:effectLst>
                  <a:outerShdw blurRad="38100" dist="38100" dir="2700000" algn="tl">
                    <a:srgbClr val="000000"/>
                  </a:outerShdw>
                </a:effectLst>
              </a:rPr>
              <a:t>For My yoke is easy and My burden is light</a:t>
            </a:r>
            <a:r>
              <a:rPr lang="en-US" altLang="en-US" sz="4000" dirty="0">
                <a:effectLst>
                  <a:outerShdw blurRad="38100" dist="38100" dir="2700000" algn="tl">
                    <a:srgbClr val="000000"/>
                  </a:outerShdw>
                </a:effectLst>
              </a:rPr>
              <a:t>."</a:t>
            </a:r>
          </a:p>
          <a:p>
            <a:endParaRPr lang="en-US" altLang="en-US" sz="4000" dirty="0">
              <a:effectLst>
                <a:outerShdw blurRad="38100" dist="38100" dir="2700000" algn="tl">
                  <a:srgbClr val="000000"/>
                </a:outerShdw>
              </a:effectLst>
            </a:endParaRPr>
          </a:p>
          <a:p>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412890349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How </a:t>
            </a:r>
            <a:r>
              <a:rPr lang="en-US" altLang="en-US" sz="4000" i="1" u="sng" dirty="0">
                <a:effectLst>
                  <a:outerShdw blurRad="38100" dist="38100" dir="2700000" algn="tl">
                    <a:srgbClr val="000000"/>
                  </a:outerShdw>
                </a:effectLst>
              </a:rPr>
              <a:t>did Jesus respond</a:t>
            </a:r>
            <a:r>
              <a:rPr lang="en-US" altLang="en-US" sz="4000" dirty="0">
                <a:effectLst>
                  <a:outerShdw blurRad="38100" dist="38100" dir="2700000" algn="tl">
                    <a:srgbClr val="000000"/>
                  </a:outerShdw>
                </a:effectLst>
              </a:rPr>
              <a:t> when hurt? </a:t>
            </a:r>
            <a:br>
              <a:rPr lang="en-US" altLang="en-US" sz="4000" dirty="0">
                <a:effectLst>
                  <a:outerShdw blurRad="38100" dist="38100" dir="2700000" algn="tl">
                    <a:srgbClr val="000000"/>
                  </a:outerShdw>
                </a:effectLst>
              </a:rPr>
            </a:br>
            <a:r>
              <a:rPr lang="en-US" altLang="en-US" sz="4000" b="1" dirty="0">
                <a:effectLst>
                  <a:outerShdw blurRad="38100" dist="38100" dir="2700000" algn="tl">
                    <a:srgbClr val="000000"/>
                  </a:outerShdw>
                </a:effectLst>
              </a:rPr>
              <a:t>(1 Pet 2:21-23)</a:t>
            </a:r>
            <a:endParaRPr lang="en-US" altLang="en-US" sz="4000" dirty="0">
              <a:effectLst>
                <a:outerShdw blurRad="38100" dist="38100" dir="2700000" algn="tl">
                  <a:srgbClr val="000000"/>
                </a:outerShdw>
              </a:effectLst>
            </a:endParaRPr>
          </a:p>
        </p:txBody>
      </p:sp>
    </p:spTree>
    <p:extLst>
      <p:ext uri="{BB962C8B-B14F-4D97-AF65-F5344CB8AC3E}">
        <p14:creationId xmlns:p14="http://schemas.microsoft.com/office/powerpoint/2010/main" val="371702414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700" b="1" u="sng" dirty="0">
                <a:effectLst>
                  <a:outerShdw blurRad="38100" dist="38100" dir="2700000" algn="tl">
                    <a:srgbClr val="000000"/>
                  </a:outerShdw>
                </a:effectLst>
              </a:rPr>
              <a:t>1 Pet 2:21-23</a:t>
            </a:r>
            <a:r>
              <a:rPr lang="en-US" altLang="en-US" sz="3700" dirty="0">
                <a:effectLst>
                  <a:outerShdw blurRad="38100" dist="38100" dir="2700000" algn="tl">
                    <a:srgbClr val="000000"/>
                  </a:outerShdw>
                </a:effectLst>
              </a:rPr>
              <a:t> - For to this you were called, because Christ also suffered for us, leaving us an example, that you should follow His steps: {22} “Who committed no sin, Nor was deceit found in His mouth”; {23} who, when </a:t>
            </a:r>
            <a:r>
              <a:rPr lang="en-US" altLang="en-US" sz="3700" u="sng" dirty="0">
                <a:effectLst>
                  <a:outerShdw blurRad="38100" dist="38100" dir="2700000" algn="tl">
                    <a:srgbClr val="000000"/>
                  </a:outerShdw>
                </a:effectLst>
              </a:rPr>
              <a:t>He was reviled</a:t>
            </a:r>
            <a:r>
              <a:rPr lang="en-US" altLang="en-US" sz="3700" dirty="0">
                <a:effectLst>
                  <a:outerShdw blurRad="38100" dist="38100" dir="2700000" algn="tl">
                    <a:srgbClr val="000000"/>
                  </a:outerShdw>
                </a:effectLst>
              </a:rPr>
              <a:t>, </a:t>
            </a:r>
            <a:r>
              <a:rPr lang="en-US" altLang="en-US" sz="3700" u="sng" dirty="0">
                <a:effectLst>
                  <a:outerShdw blurRad="38100" dist="38100" dir="2700000" algn="tl">
                    <a:srgbClr val="000000"/>
                  </a:outerShdw>
                </a:effectLst>
              </a:rPr>
              <a:t>did not revile in return</a:t>
            </a:r>
            <a:r>
              <a:rPr lang="en-US" altLang="en-US" sz="3700" dirty="0">
                <a:effectLst>
                  <a:outerShdw blurRad="38100" dist="38100" dir="2700000" algn="tl">
                    <a:srgbClr val="000000"/>
                  </a:outerShdw>
                </a:effectLst>
              </a:rPr>
              <a:t>; when He suffered, He </a:t>
            </a:r>
            <a:r>
              <a:rPr lang="en-US" altLang="en-US" sz="3700" u="sng" dirty="0">
                <a:effectLst>
                  <a:outerShdw blurRad="38100" dist="38100" dir="2700000" algn="tl">
                    <a:srgbClr val="000000"/>
                  </a:outerShdw>
                </a:effectLst>
              </a:rPr>
              <a:t>did not threaten</a:t>
            </a:r>
            <a:r>
              <a:rPr lang="en-US" altLang="en-US" sz="3700" dirty="0">
                <a:effectLst>
                  <a:outerShdw blurRad="38100" dist="38100" dir="2700000" algn="tl">
                    <a:srgbClr val="000000"/>
                  </a:outerShdw>
                </a:effectLst>
              </a:rPr>
              <a:t>, but </a:t>
            </a:r>
            <a:r>
              <a:rPr lang="en-US" altLang="en-US" sz="3700" u="sng" dirty="0">
                <a:effectLst>
                  <a:outerShdw blurRad="38100" dist="38100" dir="2700000" algn="tl">
                    <a:srgbClr val="000000"/>
                  </a:outerShdw>
                </a:effectLst>
              </a:rPr>
              <a:t>committed Himself to Him who judges righteously</a:t>
            </a:r>
            <a:r>
              <a:rPr lang="en-US" altLang="en-US" sz="3700" dirty="0">
                <a:effectLst>
                  <a:outerShdw blurRad="38100" dist="38100" dir="2700000" algn="tl">
                    <a:srgbClr val="000000"/>
                  </a:outerShdw>
                </a:effectLst>
              </a:rPr>
              <a:t>;</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2153800084"/>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Can we </a:t>
            </a:r>
            <a:r>
              <a:rPr lang="en-US" altLang="en-US" sz="3800" i="1" u="sng" dirty="0">
                <a:effectLst>
                  <a:outerShdw blurRad="38100" dist="38100" dir="2700000" algn="tl">
                    <a:srgbClr val="000000"/>
                  </a:outerShdw>
                </a:effectLst>
              </a:rPr>
              <a:t>be like Jesus</a:t>
            </a:r>
            <a:r>
              <a:rPr lang="en-US" altLang="en-US" sz="3800" dirty="0">
                <a:effectLst>
                  <a:outerShdw blurRad="38100" dist="38100" dir="2700000" algn="tl">
                    <a:srgbClr val="000000"/>
                  </a:outerShdw>
                </a:effectLst>
              </a:rPr>
              <a:t>? </a:t>
            </a:r>
            <a:r>
              <a:rPr lang="en-US" altLang="en-US" sz="3800" b="1" dirty="0">
                <a:effectLst>
                  <a:outerShdw blurRad="38100" dist="38100" dir="2700000" algn="tl">
                    <a:srgbClr val="000000"/>
                  </a:outerShdw>
                </a:effectLst>
              </a:rPr>
              <a:t>(Luke 23:34)</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311401078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In </a:t>
            </a:r>
            <a:r>
              <a:rPr lang="en-US" altLang="en-US" sz="4000" i="1" u="sng" dirty="0">
                <a:effectLst>
                  <a:outerShdw blurRad="38100" dist="38100" dir="2700000" algn="tl">
                    <a:srgbClr val="000000"/>
                  </a:outerShdw>
                </a:effectLst>
              </a:rPr>
              <a:t>their ignorance</a:t>
            </a:r>
            <a:r>
              <a:rPr lang="en-US" altLang="en-US" sz="4000" dirty="0">
                <a:effectLst>
                  <a:outerShdw blurRad="38100" dist="38100" dir="2700000" algn="tl">
                    <a:srgbClr val="000000"/>
                  </a:outerShdw>
                </a:effectLst>
              </a:rPr>
              <a:t> men take steps that lead to slavery. (Ex. Capturing monkeys) </a:t>
            </a:r>
          </a:p>
          <a:p>
            <a:r>
              <a:rPr lang="en-US" altLang="en-US" sz="4000" dirty="0">
                <a:effectLst>
                  <a:outerShdw blurRad="38100" dist="38100" dir="2700000" algn="tl">
                    <a:srgbClr val="000000"/>
                  </a:outerShdw>
                </a:effectLst>
              </a:rPr>
              <a:t>Will I choose freedom or slavery? </a:t>
            </a:r>
            <a:r>
              <a:rPr lang="en-US" altLang="en-US" sz="4000" i="1" u="sng" dirty="0">
                <a:effectLst>
                  <a:outerShdw blurRad="38100" dist="38100" dir="2700000" algn="tl">
                    <a:srgbClr val="000000"/>
                  </a:outerShdw>
                </a:effectLst>
              </a:rPr>
              <a:t>Start with my heart</a:t>
            </a:r>
            <a:r>
              <a:rPr lang="en-US" altLang="en-US" sz="4000" dirty="0">
                <a:effectLst>
                  <a:outerShdw blurRad="38100" dist="38100" dir="2700000" algn="tl">
                    <a:srgbClr val="000000"/>
                  </a:outerShdw>
                </a:effectLst>
              </a:rPr>
              <a:t>. </a:t>
            </a:r>
            <a:r>
              <a:rPr lang="en-US" altLang="en-US" sz="4000" b="1" dirty="0">
                <a:effectLst>
                  <a:outerShdw blurRad="38100" dist="38100" dir="2700000" algn="tl">
                    <a:srgbClr val="000000"/>
                  </a:outerShdw>
                </a:effectLst>
              </a:rPr>
              <a:t>(Prov 4:23; Mt 22:37-38)</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2173817826"/>
      </p:ext>
    </p:extLst>
  </p:cSld>
  <p:clrMapOvr>
    <a:masterClrMapping/>
  </p:clrMapOvr>
  <p:transition>
    <p:pull dir="rd"/>
  </p:transition>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Luke 23:34</a:t>
            </a:r>
            <a:r>
              <a:rPr lang="en-US" altLang="en-US" sz="3800" dirty="0">
                <a:effectLst>
                  <a:outerShdw blurRad="38100" dist="38100" dir="2700000" algn="tl">
                    <a:srgbClr val="000000"/>
                  </a:outerShdw>
                </a:effectLst>
              </a:rPr>
              <a:t> - Then Jesus said, “</a:t>
            </a:r>
            <a:r>
              <a:rPr lang="en-US" altLang="en-US" sz="3800" u="sng" dirty="0">
                <a:effectLst>
                  <a:outerShdw blurRad="38100" dist="38100" dir="2700000" algn="tl">
                    <a:srgbClr val="000000"/>
                  </a:outerShdw>
                </a:effectLst>
              </a:rPr>
              <a:t>Father, forgive them</a:t>
            </a:r>
            <a:r>
              <a:rPr lang="en-US" altLang="en-US" sz="3800" dirty="0">
                <a:effectLst>
                  <a:outerShdw blurRad="38100" dist="38100" dir="2700000" algn="tl">
                    <a:srgbClr val="000000"/>
                  </a:outerShdw>
                </a:effectLst>
              </a:rPr>
              <a:t>, for </a:t>
            </a:r>
            <a:r>
              <a:rPr lang="en-US" altLang="en-US" sz="3800" u="sng" dirty="0">
                <a:effectLst>
                  <a:outerShdw blurRad="38100" dist="38100" dir="2700000" algn="tl">
                    <a:srgbClr val="000000"/>
                  </a:outerShdw>
                </a:effectLst>
              </a:rPr>
              <a:t>they do not know what they do</a:t>
            </a:r>
            <a:r>
              <a:rPr lang="en-US" altLang="en-US" sz="3800" dirty="0">
                <a:effectLst>
                  <a:outerShdw blurRad="38100" dist="38100" dir="2700000" algn="tl">
                    <a:srgbClr val="000000"/>
                  </a:outerShdw>
                </a:effectLst>
              </a:rPr>
              <a:t>.” And they divided His garments and cast lots.</a:t>
            </a:r>
          </a:p>
        </p:txBody>
      </p:sp>
    </p:spTree>
    <p:extLst>
      <p:ext uri="{BB962C8B-B14F-4D97-AF65-F5344CB8AC3E}">
        <p14:creationId xmlns:p14="http://schemas.microsoft.com/office/powerpoint/2010/main" val="346900892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Seek to be honest and </a:t>
            </a:r>
            <a:r>
              <a:rPr lang="en-US" altLang="en-US" sz="3800" i="1" u="sng" dirty="0">
                <a:effectLst>
                  <a:outerShdw blurRad="38100" dist="38100" dir="2700000" algn="tl">
                    <a:srgbClr val="000000"/>
                  </a:outerShdw>
                </a:effectLst>
              </a:rPr>
              <a:t>admit any anger</a:t>
            </a:r>
            <a:r>
              <a:rPr lang="en-US" altLang="en-US" sz="3800" dirty="0">
                <a:effectLst>
                  <a:outerShdw blurRad="38100" dist="38100" dir="2700000" algn="tl">
                    <a:srgbClr val="000000"/>
                  </a:outerShdw>
                </a:effectLst>
              </a:rPr>
              <a:t> in your life.</a:t>
            </a:r>
          </a:p>
          <a:p>
            <a:r>
              <a:rPr lang="en-US" altLang="en-US" sz="3800" dirty="0">
                <a:effectLst>
                  <a:outerShdw blurRad="38100" dist="38100" dir="2700000" algn="tl">
                    <a:srgbClr val="000000"/>
                  </a:outerShdw>
                </a:effectLst>
              </a:rPr>
              <a:t>Be the first to break </a:t>
            </a:r>
            <a:r>
              <a:rPr lang="en-US" altLang="en-US" sz="3800" i="1" u="sng" dirty="0">
                <a:effectLst>
                  <a:outerShdw blurRad="38100" dist="38100" dir="2700000" algn="tl">
                    <a:srgbClr val="000000"/>
                  </a:outerShdw>
                </a:effectLst>
              </a:rPr>
              <a:t>the anger circle</a:t>
            </a:r>
            <a:r>
              <a:rPr lang="en-US" altLang="en-US" sz="3800" dirty="0">
                <a:effectLst>
                  <a:outerShdw blurRad="38100" dist="38100" dir="2700000" algn="tl">
                    <a:srgbClr val="000000"/>
                  </a:outerShdw>
                </a:effectLst>
              </a:rPr>
              <a:t>. </a:t>
            </a:r>
            <a:br>
              <a:rPr lang="en-US" altLang="en-US" sz="3800" dirty="0">
                <a:effectLst>
                  <a:outerShdw blurRad="38100" dist="38100" dir="2700000" algn="tl">
                    <a:srgbClr val="000000"/>
                  </a:outerShdw>
                </a:effectLst>
              </a:rPr>
            </a:br>
            <a:r>
              <a:rPr lang="en-US" altLang="en-US" sz="3800" b="1" dirty="0">
                <a:effectLst>
                  <a:outerShdw blurRad="38100" dist="38100" dir="2700000" algn="tl">
                    <a:srgbClr val="000000"/>
                  </a:outerShdw>
                </a:effectLst>
              </a:rPr>
              <a:t>(Prov 14:29, 17)</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23536339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Proverbs 14:29</a:t>
            </a:r>
            <a:r>
              <a:rPr lang="en-US" altLang="en-US" sz="3800" dirty="0">
                <a:effectLst>
                  <a:outerShdw blurRad="38100" dist="38100" dir="2700000" algn="tl">
                    <a:srgbClr val="000000"/>
                  </a:outerShdw>
                </a:effectLst>
              </a:rPr>
              <a:t> - He who is </a:t>
            </a:r>
            <a:r>
              <a:rPr lang="en-US" altLang="en-US" sz="3800" u="sng" dirty="0">
                <a:effectLst>
                  <a:outerShdw blurRad="38100" dist="38100" dir="2700000" algn="tl">
                    <a:srgbClr val="000000"/>
                  </a:outerShdw>
                </a:effectLst>
              </a:rPr>
              <a:t>slow to wrath</a:t>
            </a:r>
            <a:r>
              <a:rPr lang="en-US" altLang="en-US" sz="3800" dirty="0">
                <a:effectLst>
                  <a:outerShdw blurRad="38100" dist="38100" dir="2700000" algn="tl">
                    <a:srgbClr val="000000"/>
                  </a:outerShdw>
                </a:effectLst>
              </a:rPr>
              <a:t> has great understanding, But he who is impulsive exalts folly.</a:t>
            </a:r>
          </a:p>
        </p:txBody>
      </p:sp>
    </p:spTree>
    <p:extLst>
      <p:ext uri="{BB962C8B-B14F-4D97-AF65-F5344CB8AC3E}">
        <p14:creationId xmlns:p14="http://schemas.microsoft.com/office/powerpoint/2010/main" val="289815971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Proverbs 14:17</a:t>
            </a:r>
            <a:r>
              <a:rPr lang="en-US" altLang="en-US" sz="3800" dirty="0">
                <a:effectLst>
                  <a:outerShdw blurRad="38100" dist="38100" dir="2700000" algn="tl">
                    <a:srgbClr val="000000"/>
                  </a:outerShdw>
                </a:effectLst>
              </a:rPr>
              <a:t> - A quick-tempered man </a:t>
            </a:r>
            <a:r>
              <a:rPr lang="en-US" altLang="en-US" sz="3800" u="sng" dirty="0">
                <a:effectLst>
                  <a:outerShdw blurRad="38100" dist="38100" dir="2700000" algn="tl">
                    <a:srgbClr val="000000"/>
                  </a:outerShdw>
                </a:effectLst>
              </a:rPr>
              <a:t>acts foolishly</a:t>
            </a:r>
            <a:r>
              <a:rPr lang="en-US" altLang="en-US" sz="3800" dirty="0">
                <a:effectLst>
                  <a:outerShdw blurRad="38100" dist="38100" dir="2700000" algn="tl">
                    <a:srgbClr val="000000"/>
                  </a:outerShdw>
                </a:effectLst>
              </a:rPr>
              <a:t>, And a man of wicked intentions is hated.</a:t>
            </a:r>
          </a:p>
        </p:txBody>
      </p:sp>
    </p:spTree>
    <p:extLst>
      <p:ext uri="{BB962C8B-B14F-4D97-AF65-F5344CB8AC3E}">
        <p14:creationId xmlns:p14="http://schemas.microsoft.com/office/powerpoint/2010/main" val="57131014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Change </a:t>
            </a:r>
            <a:r>
              <a:rPr lang="en-US" altLang="en-US" sz="3800" i="1" u="sng" dirty="0">
                <a:effectLst>
                  <a:outerShdw blurRad="38100" dist="38100" dir="2700000" algn="tl">
                    <a:srgbClr val="000000"/>
                  </a:outerShdw>
                </a:effectLst>
              </a:rPr>
              <a:t>how you speak</a:t>
            </a:r>
            <a:r>
              <a:rPr lang="en-US" altLang="en-US" sz="3800" dirty="0">
                <a:effectLst>
                  <a:outerShdw blurRad="38100" dist="38100" dir="2700000" algn="tl">
                    <a:srgbClr val="000000"/>
                  </a:outerShdw>
                </a:effectLst>
              </a:rPr>
              <a:t>. </a:t>
            </a:r>
            <a:r>
              <a:rPr lang="en-US" altLang="en-US" sz="3800" b="1" dirty="0">
                <a:effectLst>
                  <a:outerShdw blurRad="38100" dist="38100" dir="2700000" algn="tl">
                    <a:srgbClr val="000000"/>
                  </a:outerShdw>
                </a:effectLst>
              </a:rPr>
              <a:t>(Prov 15:1)</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128418838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Prov 15:1</a:t>
            </a:r>
            <a:r>
              <a:rPr lang="en-US" altLang="en-US" sz="3800" dirty="0">
                <a:effectLst>
                  <a:outerShdw blurRad="38100" dist="38100" dir="2700000" algn="tl">
                    <a:srgbClr val="000000"/>
                  </a:outerShdw>
                </a:effectLst>
              </a:rPr>
              <a:t> - A soft answer </a:t>
            </a:r>
            <a:r>
              <a:rPr lang="en-US" altLang="en-US" sz="3800" u="sng" dirty="0">
                <a:effectLst>
                  <a:outerShdw blurRad="38100" dist="38100" dir="2700000" algn="tl">
                    <a:srgbClr val="000000"/>
                  </a:outerShdw>
                </a:effectLst>
              </a:rPr>
              <a:t>turns away wrath</a:t>
            </a:r>
            <a:r>
              <a:rPr lang="en-US" altLang="en-US" sz="3800" dirty="0">
                <a:effectLst>
                  <a:outerShdw blurRad="38100" dist="38100" dir="2700000" algn="tl">
                    <a:srgbClr val="000000"/>
                  </a:outerShdw>
                </a:effectLst>
              </a:rPr>
              <a:t>, But a harsh word stirs up anger.</a:t>
            </a:r>
          </a:p>
        </p:txBody>
      </p:sp>
    </p:spTree>
    <p:extLst>
      <p:ext uri="{BB962C8B-B14F-4D97-AF65-F5344CB8AC3E}">
        <p14:creationId xmlns:p14="http://schemas.microsoft.com/office/powerpoint/2010/main" val="281111869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Change how </a:t>
            </a:r>
            <a:r>
              <a:rPr lang="en-US" altLang="en-US" sz="3800" i="1" u="sng" dirty="0">
                <a:effectLst>
                  <a:outerShdw blurRad="38100" dist="38100" dir="2700000" algn="tl">
                    <a:srgbClr val="000000"/>
                  </a:outerShdw>
                </a:effectLst>
              </a:rPr>
              <a:t>quickly you speak</a:t>
            </a:r>
            <a:r>
              <a:rPr lang="en-US" altLang="en-US" sz="3800" dirty="0">
                <a:effectLst>
                  <a:outerShdw blurRad="38100" dist="38100" dir="2700000" algn="tl">
                    <a:srgbClr val="000000"/>
                  </a:outerShdw>
                </a:effectLst>
              </a:rPr>
              <a:t>. (Circuit breaker) </a:t>
            </a:r>
            <a:r>
              <a:rPr lang="en-US" altLang="en-US" sz="3800" b="1" dirty="0">
                <a:effectLst>
                  <a:outerShdw blurRad="38100" dist="38100" dir="2700000" algn="tl">
                    <a:srgbClr val="000000"/>
                  </a:outerShdw>
                </a:effectLst>
              </a:rPr>
              <a:t>(James 1:19-20)</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3449953046"/>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James 1:19-20</a:t>
            </a:r>
            <a:r>
              <a:rPr lang="en-US" altLang="en-US" sz="3800" dirty="0">
                <a:effectLst>
                  <a:outerShdw blurRad="38100" dist="38100" dir="2700000" algn="tl">
                    <a:srgbClr val="000000"/>
                  </a:outerShdw>
                </a:effectLst>
              </a:rPr>
              <a:t> - So then, my beloved brethren, let every man be swift to hear, </a:t>
            </a:r>
            <a:r>
              <a:rPr lang="en-US" altLang="en-US" sz="3800" u="sng" dirty="0">
                <a:effectLst>
                  <a:outerShdw blurRad="38100" dist="38100" dir="2700000" algn="tl">
                    <a:srgbClr val="000000"/>
                  </a:outerShdw>
                </a:effectLst>
              </a:rPr>
              <a:t>slow to speak</a:t>
            </a:r>
            <a:r>
              <a:rPr lang="en-US" altLang="en-US" sz="3800" dirty="0">
                <a:effectLst>
                  <a:outerShdw blurRad="38100" dist="38100" dir="2700000" algn="tl">
                    <a:srgbClr val="000000"/>
                  </a:outerShdw>
                </a:effectLst>
              </a:rPr>
              <a:t>, </a:t>
            </a:r>
            <a:r>
              <a:rPr lang="en-US" altLang="en-US" sz="3800" u="sng" dirty="0">
                <a:effectLst>
                  <a:outerShdw blurRad="38100" dist="38100" dir="2700000" algn="tl">
                    <a:srgbClr val="000000"/>
                  </a:outerShdw>
                </a:effectLst>
              </a:rPr>
              <a:t>slow to wrath</a:t>
            </a:r>
            <a:r>
              <a:rPr lang="en-US" altLang="en-US" sz="3800" dirty="0">
                <a:effectLst>
                  <a:outerShdw blurRad="38100" dist="38100" dir="2700000" algn="tl">
                    <a:srgbClr val="000000"/>
                  </a:outerShdw>
                </a:effectLst>
              </a:rPr>
              <a:t>; {20} for the wrath of man does not produce the righteousness of God.</a:t>
            </a:r>
          </a:p>
        </p:txBody>
      </p:sp>
    </p:spTree>
    <p:extLst>
      <p:ext uri="{BB962C8B-B14F-4D97-AF65-F5344CB8AC3E}">
        <p14:creationId xmlns:p14="http://schemas.microsoft.com/office/powerpoint/2010/main" val="3930509668"/>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Seek to </a:t>
            </a:r>
            <a:r>
              <a:rPr lang="en-US" altLang="en-US" sz="3800" i="1" u="sng" dirty="0">
                <a:effectLst>
                  <a:outerShdw blurRad="38100" dist="38100" dir="2700000" algn="tl">
                    <a:srgbClr val="000000"/>
                  </a:outerShdw>
                </a:effectLst>
              </a:rPr>
              <a:t>forgive all those who repent</a:t>
            </a:r>
            <a:r>
              <a:rPr lang="en-US" altLang="en-US" sz="3800" dirty="0">
                <a:effectLst>
                  <a:outerShdw blurRad="38100" dist="38100" dir="2700000" algn="tl">
                    <a:srgbClr val="000000"/>
                  </a:outerShdw>
                </a:effectLst>
              </a:rPr>
              <a:t>. </a:t>
            </a:r>
            <a:br>
              <a:rPr lang="en-US" altLang="en-US" sz="3800" dirty="0">
                <a:effectLst>
                  <a:outerShdw blurRad="38100" dist="38100" dir="2700000" algn="tl">
                    <a:srgbClr val="000000"/>
                  </a:outerShdw>
                </a:effectLst>
              </a:rPr>
            </a:br>
            <a:r>
              <a:rPr lang="en-US" altLang="en-US" sz="3800" b="1" dirty="0">
                <a:effectLst>
                  <a:outerShdw blurRad="38100" dist="38100" dir="2700000" algn="tl">
                    <a:srgbClr val="000000"/>
                  </a:outerShdw>
                </a:effectLst>
              </a:rPr>
              <a:t>(Eph 4:30-32; Mt 6:12)</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214855924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Ephesians 4:30-32</a:t>
            </a:r>
            <a:r>
              <a:rPr lang="en-US" altLang="en-US" sz="3800" dirty="0">
                <a:effectLst>
                  <a:outerShdw blurRad="38100" dist="38100" dir="2700000" algn="tl">
                    <a:srgbClr val="000000"/>
                  </a:outerShdw>
                </a:effectLst>
              </a:rPr>
              <a:t>  - And do not grieve the Holy Spirit of God, by whom you were sealed for the day of redemption.  31 Let </a:t>
            </a:r>
            <a:r>
              <a:rPr lang="en-US" altLang="en-US" sz="3800" u="sng" dirty="0">
                <a:effectLst>
                  <a:outerShdw blurRad="38100" dist="38100" dir="2700000" algn="tl">
                    <a:srgbClr val="000000"/>
                  </a:outerShdw>
                </a:effectLst>
              </a:rPr>
              <a:t>all bitterness</a:t>
            </a:r>
            <a:r>
              <a:rPr lang="en-US" altLang="en-US" sz="3800" dirty="0">
                <a:effectLst>
                  <a:outerShdw blurRad="38100" dist="38100" dir="2700000" algn="tl">
                    <a:srgbClr val="000000"/>
                  </a:outerShdw>
                </a:effectLst>
              </a:rPr>
              <a:t>, wrath, anger, clamor, and evil speaking be put away from you, with all malice.  32 And be kind to one another, tenderhearted, </a:t>
            </a:r>
            <a:r>
              <a:rPr lang="en-US" altLang="en-US" sz="3800" u="sng" dirty="0">
                <a:effectLst>
                  <a:outerShdw blurRad="38100" dist="38100" dir="2700000" algn="tl">
                    <a:srgbClr val="000000"/>
                  </a:outerShdw>
                </a:effectLst>
              </a:rPr>
              <a:t>forgiving one another</a:t>
            </a:r>
            <a:r>
              <a:rPr lang="en-US" altLang="en-US" sz="3800" dirty="0">
                <a:effectLst>
                  <a:outerShdw blurRad="38100" dist="38100" dir="2700000" algn="tl">
                    <a:srgbClr val="000000"/>
                  </a:outerShdw>
                </a:effectLst>
              </a:rPr>
              <a:t>, just </a:t>
            </a:r>
            <a:r>
              <a:rPr lang="en-US" altLang="en-US" sz="3800" u="sng" dirty="0">
                <a:effectLst>
                  <a:outerShdw blurRad="38100" dist="38100" dir="2700000" algn="tl">
                    <a:srgbClr val="000000"/>
                  </a:outerShdw>
                </a:effectLst>
              </a:rPr>
              <a:t>as God in Christ forgave you</a:t>
            </a:r>
            <a:r>
              <a:rPr lang="en-US" altLang="en-US" sz="3800" dirty="0">
                <a:effectLst>
                  <a:outerShdw blurRad="38100" dist="38100" dir="2700000" algn="tl">
                    <a:srgbClr val="000000"/>
                  </a:outerShdw>
                </a:effectLst>
              </a:rPr>
              <a:t>.</a:t>
            </a:r>
          </a:p>
        </p:txBody>
      </p:sp>
    </p:spTree>
    <p:extLst>
      <p:ext uri="{BB962C8B-B14F-4D97-AF65-F5344CB8AC3E}">
        <p14:creationId xmlns:p14="http://schemas.microsoft.com/office/powerpoint/2010/main" val="473968675"/>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Proverbs 4:23</a:t>
            </a:r>
            <a:r>
              <a:rPr lang="en-US" altLang="en-US" sz="4000" dirty="0">
                <a:effectLst>
                  <a:outerShdw blurRad="38100" dist="38100" dir="2700000" algn="tl">
                    <a:srgbClr val="000000"/>
                  </a:outerShdw>
                </a:effectLst>
              </a:rPr>
              <a:t> - Keep your heart with </a:t>
            </a:r>
            <a:r>
              <a:rPr lang="en-US" altLang="en-US" sz="4000" u="sng" dirty="0">
                <a:effectLst>
                  <a:outerShdw blurRad="38100" dist="38100" dir="2700000" algn="tl">
                    <a:srgbClr val="000000"/>
                  </a:outerShdw>
                </a:effectLst>
              </a:rPr>
              <a:t>all diligence</a:t>
            </a:r>
            <a:r>
              <a:rPr lang="en-US" altLang="en-US" sz="4000" dirty="0">
                <a:effectLst>
                  <a:outerShdw blurRad="38100" dist="38100" dir="2700000" algn="tl">
                    <a:srgbClr val="000000"/>
                  </a:outerShdw>
                </a:effectLst>
              </a:rPr>
              <a:t>, For out of it spring </a:t>
            </a:r>
            <a:r>
              <a:rPr lang="en-US" altLang="en-US" sz="4000" u="sng" dirty="0">
                <a:effectLst>
                  <a:outerShdw blurRad="38100" dist="38100" dir="2700000" algn="tl">
                    <a:srgbClr val="000000"/>
                  </a:outerShdw>
                </a:effectLst>
              </a:rPr>
              <a:t>the issues of life</a:t>
            </a:r>
            <a:r>
              <a:rPr lang="en-US" altLang="en-US" sz="4000" dirty="0">
                <a:effectLst>
                  <a:outerShdw blurRad="38100" dist="38100" dir="2700000" algn="tl">
                    <a:srgbClr val="000000"/>
                  </a:outerShdw>
                </a:effectLst>
              </a:rPr>
              <a:t>.</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3854818499"/>
      </p:ext>
    </p:extLst>
  </p:cSld>
  <p:clrMapOvr>
    <a:masterClrMapping/>
  </p:clrMapOvr>
  <p:transition>
    <p:pull dir="rd"/>
  </p:transition>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If we refuse to see our anger, then </a:t>
            </a:r>
            <a:r>
              <a:rPr lang="en-US" altLang="en-US" sz="3800" i="1" u="sng" dirty="0">
                <a:effectLst>
                  <a:outerShdw blurRad="38100" dist="38100" dir="2700000" algn="tl">
                    <a:srgbClr val="000000"/>
                  </a:outerShdw>
                </a:effectLst>
              </a:rPr>
              <a:t>God cannot forgive us</a:t>
            </a:r>
            <a:r>
              <a:rPr lang="en-US" altLang="en-US" sz="3800" dirty="0">
                <a:effectLst>
                  <a:outerShdw blurRad="38100" dist="38100" dir="2700000" algn="tl">
                    <a:srgbClr val="000000"/>
                  </a:outerShdw>
                </a:effectLst>
              </a:rPr>
              <a:t>.</a:t>
            </a:r>
          </a:p>
          <a:p>
            <a:r>
              <a:rPr lang="en-US" altLang="en-US" sz="3800" dirty="0">
                <a:effectLst>
                  <a:outerShdw blurRad="38100" dist="38100" dir="2700000" algn="tl">
                    <a:srgbClr val="000000"/>
                  </a:outerShdw>
                </a:effectLst>
              </a:rPr>
              <a:t>Can you </a:t>
            </a:r>
            <a:r>
              <a:rPr lang="en-US" altLang="en-US" sz="3800" i="1" u="sng" dirty="0">
                <a:effectLst>
                  <a:outerShdw blurRad="38100" dist="38100" dir="2700000" algn="tl">
                    <a:srgbClr val="000000"/>
                  </a:outerShdw>
                </a:effectLst>
              </a:rPr>
              <a:t>trust God enough to forgi</a:t>
            </a:r>
            <a:r>
              <a:rPr lang="en-US" altLang="en-US" sz="3800" dirty="0">
                <a:effectLst>
                  <a:outerShdw blurRad="38100" dist="38100" dir="2700000" algn="tl">
                    <a:srgbClr val="000000"/>
                  </a:outerShdw>
                </a:effectLst>
              </a:rPr>
              <a:t>ve? What has He done for us? </a:t>
            </a:r>
            <a:r>
              <a:rPr lang="en-US" altLang="en-US" sz="3800" b="1" dirty="0">
                <a:effectLst>
                  <a:outerShdw blurRad="38100" dist="38100" dir="2700000" algn="tl">
                    <a:srgbClr val="000000"/>
                  </a:outerShdw>
                </a:effectLst>
              </a:rPr>
              <a:t>(Matt 18:21-35)</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2636072302"/>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700" b="1" u="sng" dirty="0">
                <a:effectLst>
                  <a:outerShdw blurRad="38100" dist="38100" dir="2700000" algn="tl">
                    <a:srgbClr val="000000"/>
                  </a:outerShdw>
                </a:effectLst>
              </a:rPr>
              <a:t>Matthew 18:21-35</a:t>
            </a:r>
            <a:r>
              <a:rPr lang="en-US" altLang="en-US" sz="3700" dirty="0">
                <a:effectLst>
                  <a:outerShdw blurRad="38100" dist="38100" dir="2700000" algn="tl">
                    <a:srgbClr val="000000"/>
                  </a:outerShdw>
                </a:effectLst>
              </a:rPr>
              <a:t>  - Then Peter came to Him and said, "Lord, how often shall my brother sin against me, and I forgive him? Up to seven times?"  22 Jesus said to him, "I do not say to you, up to seven times, but up to seventy times seven.  ….  35 "So My heavenly Father also will do to you if </a:t>
            </a:r>
            <a:r>
              <a:rPr lang="en-US" altLang="en-US" sz="3700" u="sng" dirty="0">
                <a:effectLst>
                  <a:outerShdw blurRad="38100" dist="38100" dir="2700000" algn="tl">
                    <a:srgbClr val="000000"/>
                  </a:outerShdw>
                </a:effectLst>
              </a:rPr>
              <a:t>each of you, from his heart, does not forgive his brother his trespasses</a:t>
            </a:r>
            <a:r>
              <a:rPr lang="en-US" altLang="en-US" sz="3700" dirty="0">
                <a:effectLst>
                  <a:outerShdw blurRad="38100" dist="38100" dir="2700000" algn="tl">
                    <a:srgbClr val="000000"/>
                  </a:outerShdw>
                </a:effectLst>
              </a:rPr>
              <a:t>."</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1447031393"/>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Let anger </a:t>
            </a:r>
            <a:r>
              <a:rPr lang="en-US" altLang="en-US" sz="3800" i="1" u="sng" dirty="0">
                <a:effectLst>
                  <a:outerShdw blurRad="38100" dist="38100" dir="2700000" algn="tl">
                    <a:srgbClr val="000000"/>
                  </a:outerShdw>
                </a:effectLst>
              </a:rPr>
              <a:t>be your ally</a:t>
            </a:r>
            <a:r>
              <a:rPr lang="en-US" altLang="en-US" sz="3800" dirty="0">
                <a:effectLst>
                  <a:outerShdw blurRad="38100" dist="38100" dir="2700000" algn="tl">
                    <a:srgbClr val="000000"/>
                  </a:outerShdw>
                </a:effectLst>
              </a:rPr>
              <a:t>.</a:t>
            </a:r>
          </a:p>
          <a:p>
            <a:r>
              <a:rPr lang="en-US" altLang="en-US" sz="3800" dirty="0">
                <a:effectLst>
                  <a:outerShdw blurRad="38100" dist="38100" dir="2700000" algn="tl">
                    <a:srgbClr val="000000"/>
                  </a:outerShdw>
                </a:effectLst>
              </a:rPr>
              <a:t>Be angry at things that </a:t>
            </a:r>
            <a:r>
              <a:rPr lang="en-US" altLang="en-US" sz="3800" i="1" u="sng" dirty="0">
                <a:effectLst>
                  <a:outerShdw blurRad="38100" dist="38100" dir="2700000" algn="tl">
                    <a:srgbClr val="000000"/>
                  </a:outerShdw>
                </a:effectLst>
              </a:rPr>
              <a:t>God is also angry with</a:t>
            </a:r>
            <a:r>
              <a:rPr lang="en-US" altLang="en-US" sz="3800" dirty="0">
                <a:effectLst>
                  <a:outerShdw blurRad="38100" dist="38100" dir="2700000" algn="tl">
                    <a:srgbClr val="000000"/>
                  </a:outerShdw>
                </a:effectLst>
              </a:rPr>
              <a:t>.</a:t>
            </a:r>
          </a:p>
          <a:p>
            <a:r>
              <a:rPr lang="en-US" altLang="en-US" sz="3800" dirty="0">
                <a:effectLst>
                  <a:outerShdw blurRad="38100" dist="38100" dir="2700000" algn="tl">
                    <a:srgbClr val="000000"/>
                  </a:outerShdw>
                </a:effectLst>
              </a:rPr>
              <a:t>Let anger </a:t>
            </a:r>
            <a:r>
              <a:rPr lang="en-US" altLang="en-US" sz="3800" i="1" u="sng" dirty="0">
                <a:effectLst>
                  <a:outerShdw blurRad="38100" dist="38100" dir="2700000" algn="tl">
                    <a:srgbClr val="000000"/>
                  </a:outerShdw>
                </a:effectLst>
              </a:rPr>
              <a:t>move you to do good</a:t>
            </a:r>
            <a:r>
              <a:rPr lang="en-US" altLang="en-US" sz="3800" dirty="0">
                <a:effectLst>
                  <a:outerShdw blurRad="38100" dist="38100" dir="2700000" algn="tl">
                    <a:srgbClr val="000000"/>
                  </a:outerShdw>
                </a:effectLst>
              </a:rPr>
              <a:t>. </a:t>
            </a:r>
            <a:r>
              <a:rPr lang="en-US" altLang="en-US" sz="3800" b="1" dirty="0">
                <a:effectLst>
                  <a:outerShdw blurRad="38100" dist="38100" dir="2700000" algn="tl">
                    <a:srgbClr val="000000"/>
                  </a:outerShdw>
                </a:effectLst>
              </a:rPr>
              <a:t>(Rom 12:21)</a:t>
            </a:r>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1491733907"/>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bg>
      <p:bgPr>
        <a:solidFill>
          <a:schemeClr val="bg1">
            <a:lumMod val="50000"/>
          </a:schemeClr>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Knowing God is the key to overcoming the slavery of bitterness</a:t>
            </a:r>
          </a:p>
        </p:txBody>
      </p:sp>
      <p:sp>
        <p:nvSpPr>
          <p:cNvPr id="7171" name="Rectangle 3"/>
          <p:cNvSpPr>
            <a:spLocks noGrp="1" noChangeArrowheads="1"/>
          </p:cNvSpPr>
          <p:nvPr>
            <p:ph type="body" idx="1"/>
          </p:nvPr>
        </p:nvSpPr>
        <p:spPr/>
        <p:txBody>
          <a:bodyPr/>
          <a:lstStyle/>
          <a:p>
            <a:r>
              <a:rPr lang="en-US" altLang="en-US" sz="3800" b="1" u="sng" dirty="0">
                <a:effectLst>
                  <a:outerShdw blurRad="38100" dist="38100" dir="2700000" algn="tl">
                    <a:srgbClr val="000000"/>
                  </a:outerShdw>
                </a:effectLst>
              </a:rPr>
              <a:t>Rom 12:21</a:t>
            </a:r>
            <a:r>
              <a:rPr lang="en-US" altLang="en-US" sz="3800" dirty="0">
                <a:effectLst>
                  <a:outerShdw blurRad="38100" dist="38100" dir="2700000" algn="tl">
                    <a:srgbClr val="000000"/>
                  </a:outerShdw>
                </a:effectLst>
              </a:rPr>
              <a:t> - Do not be overcome by evil, but overcome evil with good.</a:t>
            </a:r>
          </a:p>
          <a:p>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355854323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Is bitterness in my life?</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1. Do people often ask me why I am angry? </a:t>
            </a:r>
          </a:p>
          <a:p>
            <a:r>
              <a:rPr lang="en-US" altLang="en-US" sz="3800" dirty="0">
                <a:effectLst>
                  <a:outerShdw blurRad="38100" dist="38100" dir="2700000" algn="tl">
                    <a:srgbClr val="000000"/>
                  </a:outerShdw>
                </a:effectLst>
              </a:rPr>
              <a:t>2. Do I find myself rejoicing in the misfortunes of another? </a:t>
            </a:r>
          </a:p>
          <a:p>
            <a:r>
              <a:rPr lang="en-US" altLang="en-US" sz="3800" dirty="0">
                <a:effectLst>
                  <a:outerShdw blurRad="38100" dist="38100" dir="2700000" algn="tl">
                    <a:srgbClr val="000000"/>
                  </a:outerShdw>
                </a:effectLst>
              </a:rPr>
              <a:t>3. Am I often dwelling on the hurts another has done to me? </a:t>
            </a:r>
          </a:p>
          <a:p>
            <a:r>
              <a:rPr lang="en-US" altLang="en-US" sz="3800" dirty="0">
                <a:effectLst>
                  <a:outerShdw blurRad="38100" dist="38100" dir="2700000" algn="tl">
                    <a:srgbClr val="000000"/>
                  </a:outerShdw>
                </a:effectLst>
              </a:rPr>
              <a:t>4. Do I enjoy talking about the wrongs of others</a:t>
            </a:r>
          </a:p>
        </p:txBody>
      </p:sp>
    </p:spTree>
    <p:extLst>
      <p:ext uri="{BB962C8B-B14F-4D97-AF65-F5344CB8AC3E}">
        <p14:creationId xmlns:p14="http://schemas.microsoft.com/office/powerpoint/2010/main" val="1166890119"/>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171">
                                            <p:txEl>
                                              <p:pRg st="3" end="3"/>
                                            </p:txEl>
                                          </p:spTgt>
                                        </p:tgtEl>
                                        <p:attrNameLst>
                                          <p:attrName>style.visibility</p:attrName>
                                        </p:attrNameLst>
                                      </p:cBhvr>
                                      <p:to>
                                        <p:strVal val="visible"/>
                                      </p:to>
                                    </p:set>
                                    <p:animEffect transition="in" filter="fade">
                                      <p:cBhvr>
                                        <p:cTn id="28" dur="1000"/>
                                        <p:tgtEl>
                                          <p:spTgt spid="7171">
                                            <p:txEl>
                                              <p:pRg st="3" end="3"/>
                                            </p:txEl>
                                          </p:spTgt>
                                        </p:tgtEl>
                                      </p:cBhvr>
                                    </p:animEffect>
                                    <p:anim calcmode="lin" valueType="num">
                                      <p:cBhvr>
                                        <p:cTn id="29" dur="1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Is bitterness in my life?</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5. Have my mate and my children become afraid to communicate with me? </a:t>
            </a:r>
          </a:p>
          <a:p>
            <a:r>
              <a:rPr lang="en-US" altLang="en-US" sz="3800" dirty="0">
                <a:effectLst>
                  <a:outerShdw blurRad="38100" dist="38100" dir="2700000" algn="tl">
                    <a:srgbClr val="000000"/>
                  </a:outerShdw>
                </a:effectLst>
              </a:rPr>
              <a:t>6. Have I deliberately refused to greet another, or do I seek to avoid another because of bitterness? </a:t>
            </a:r>
          </a:p>
          <a:p>
            <a:r>
              <a:rPr lang="en-US" altLang="en-US" sz="3800" dirty="0">
                <a:effectLst>
                  <a:outerShdw blurRad="38100" dist="38100" dir="2700000" algn="tl">
                    <a:srgbClr val="000000"/>
                  </a:outerShdw>
                </a:effectLst>
              </a:rPr>
              <a:t>7. Does my anger often make me tired and desire to withdraw from life? </a:t>
            </a:r>
          </a:p>
        </p:txBody>
      </p:sp>
    </p:spTree>
    <p:extLst>
      <p:ext uri="{BB962C8B-B14F-4D97-AF65-F5344CB8AC3E}">
        <p14:creationId xmlns:p14="http://schemas.microsoft.com/office/powerpoint/2010/main" val="1708041627"/>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1">
                                            <p:txEl>
                                              <p:pRg st="2" end="2"/>
                                            </p:txEl>
                                          </p:spTgt>
                                        </p:tgtEl>
                                        <p:attrNameLst>
                                          <p:attrName>style.visibility</p:attrName>
                                        </p:attrNameLst>
                                      </p:cBhvr>
                                      <p:to>
                                        <p:strVal val="visible"/>
                                      </p:to>
                                    </p:set>
                                    <p:animEffect transition="in" filter="fade">
                                      <p:cBhvr>
                                        <p:cTn id="21" dur="1000"/>
                                        <p:tgtEl>
                                          <p:spTgt spid="7171">
                                            <p:txEl>
                                              <p:pRg st="2" end="2"/>
                                            </p:txEl>
                                          </p:spTgt>
                                        </p:tgtEl>
                                      </p:cBhvr>
                                    </p:animEffect>
                                    <p:anim calcmode="lin" valueType="num">
                                      <p:cBhvr>
                                        <p:cTn id="22" dur="10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17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Is bitterness in my life?</a:t>
            </a:r>
          </a:p>
        </p:txBody>
      </p:sp>
      <p:sp>
        <p:nvSpPr>
          <p:cNvPr id="7171" name="Rectangle 3"/>
          <p:cNvSpPr>
            <a:spLocks noGrp="1" noChangeArrowheads="1"/>
          </p:cNvSpPr>
          <p:nvPr>
            <p:ph type="body" idx="1"/>
          </p:nvPr>
        </p:nvSpPr>
        <p:spPr/>
        <p:txBody>
          <a:bodyPr/>
          <a:lstStyle/>
          <a:p>
            <a:r>
              <a:rPr lang="en-US" altLang="en-US" sz="3800" dirty="0">
                <a:effectLst>
                  <a:outerShdw blurRad="38100" dist="38100" dir="2700000" algn="tl">
                    <a:srgbClr val="000000"/>
                  </a:outerShdw>
                </a:effectLst>
              </a:rPr>
              <a:t>8. Have I considered doing what I know is wrong but justify it by my bitterness?</a:t>
            </a:r>
          </a:p>
          <a:p>
            <a:endParaRPr lang="en-US" altLang="en-US" sz="3800" dirty="0">
              <a:effectLst>
                <a:outerShdw blurRad="38100" dist="38100" dir="2700000" algn="tl">
                  <a:srgbClr val="000000"/>
                </a:outerShdw>
              </a:effectLst>
            </a:endParaRPr>
          </a:p>
        </p:txBody>
      </p:sp>
    </p:spTree>
    <p:extLst>
      <p:ext uri="{BB962C8B-B14F-4D97-AF65-F5344CB8AC3E}">
        <p14:creationId xmlns:p14="http://schemas.microsoft.com/office/powerpoint/2010/main" val="3233703870"/>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Is bitterness in my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7. Does my anger often make me tired and desire to withdraw from life? </a:t>
            </a:r>
          </a:p>
          <a:p>
            <a:r>
              <a:rPr lang="en-US" altLang="en-US" sz="4000" dirty="0">
                <a:effectLst>
                  <a:outerShdw blurRad="38100" dist="38100" dir="2700000" algn="tl">
                    <a:srgbClr val="000000"/>
                  </a:outerShdw>
                </a:effectLst>
              </a:rPr>
              <a:t>8. Have I considered doing what I know is wrong but justify it by my bitterness? </a:t>
            </a:r>
          </a:p>
        </p:txBody>
      </p:sp>
    </p:spTree>
    <p:extLst>
      <p:ext uri="{BB962C8B-B14F-4D97-AF65-F5344CB8AC3E}">
        <p14:creationId xmlns:p14="http://schemas.microsoft.com/office/powerpoint/2010/main" val="519735257"/>
      </p:ext>
    </p:extLst>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1000"/>
                                        <p:tgtEl>
                                          <p:spTgt spid="7171">
                                            <p:txEl>
                                              <p:pRg st="0" end="0"/>
                                            </p:txEl>
                                          </p:spTgt>
                                        </p:tgtEl>
                                      </p:cBhvr>
                                    </p:animEffect>
                                    <p:anim calcmode="lin" valueType="num">
                                      <p:cBhvr>
                                        <p:cTn id="8" dur="1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171">
                                            <p:txEl>
                                              <p:pRg st="1" end="1"/>
                                            </p:txEl>
                                          </p:spTgt>
                                        </p:tgtEl>
                                        <p:attrNameLst>
                                          <p:attrName>style.visibility</p:attrName>
                                        </p:attrNameLst>
                                      </p:cBhvr>
                                      <p:to>
                                        <p:strVal val="visible"/>
                                      </p:to>
                                    </p:set>
                                    <p:animEffect transition="in" filter="fade">
                                      <p:cBhvr>
                                        <p:cTn id="14" dur="1000"/>
                                        <p:tgtEl>
                                          <p:spTgt spid="7171">
                                            <p:txEl>
                                              <p:pRg st="1" end="1"/>
                                            </p:txEl>
                                          </p:spTgt>
                                        </p:tgtEl>
                                      </p:cBhvr>
                                    </p:animEffect>
                                    <p:anim calcmode="lin" valueType="num">
                                      <p:cBhvr>
                                        <p:cTn id="15" dur="10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1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b="1" u="sng" dirty="0">
                <a:effectLst>
                  <a:outerShdw blurRad="38100" dist="38100" dir="2700000" algn="tl">
                    <a:srgbClr val="000000"/>
                  </a:outerShdw>
                </a:effectLst>
              </a:rPr>
              <a:t>Matthew 22:37-38</a:t>
            </a:r>
            <a:r>
              <a:rPr lang="en-US" altLang="en-US" sz="4000" dirty="0">
                <a:effectLst>
                  <a:outerShdw blurRad="38100" dist="38100" dir="2700000" algn="tl">
                    <a:srgbClr val="000000"/>
                  </a:outerShdw>
                </a:effectLst>
              </a:rPr>
              <a:t> - Jesus said to him, " 'You shall love the LORD your God with </a:t>
            </a:r>
            <a:r>
              <a:rPr lang="en-US" altLang="en-US" sz="4000" u="sng" dirty="0">
                <a:effectLst>
                  <a:outerShdw blurRad="38100" dist="38100" dir="2700000" algn="tl">
                    <a:srgbClr val="000000"/>
                  </a:outerShdw>
                </a:effectLst>
              </a:rPr>
              <a:t>all your heart</a:t>
            </a:r>
            <a:r>
              <a:rPr lang="en-US" altLang="en-US" sz="4000" dirty="0">
                <a:effectLst>
                  <a:outerShdw blurRad="38100" dist="38100" dir="2700000" algn="tl">
                    <a:srgbClr val="000000"/>
                  </a:outerShdw>
                </a:effectLst>
              </a:rPr>
              <a:t>, with </a:t>
            </a:r>
            <a:r>
              <a:rPr lang="en-US" altLang="en-US" sz="4000" u="sng" dirty="0">
                <a:effectLst>
                  <a:outerShdw blurRad="38100" dist="38100" dir="2700000" algn="tl">
                    <a:srgbClr val="000000"/>
                  </a:outerShdw>
                </a:effectLst>
              </a:rPr>
              <a:t>all your soul</a:t>
            </a:r>
            <a:r>
              <a:rPr lang="en-US" altLang="en-US" sz="4000" dirty="0">
                <a:effectLst>
                  <a:outerShdw blurRad="38100" dist="38100" dir="2700000" algn="tl">
                    <a:srgbClr val="000000"/>
                  </a:outerShdw>
                </a:effectLst>
              </a:rPr>
              <a:t>, and with </a:t>
            </a:r>
            <a:r>
              <a:rPr lang="en-US" altLang="en-US" sz="4000" u="sng" dirty="0">
                <a:effectLst>
                  <a:outerShdw blurRad="38100" dist="38100" dir="2700000" algn="tl">
                    <a:srgbClr val="000000"/>
                  </a:outerShdw>
                </a:effectLst>
              </a:rPr>
              <a:t>all your mind</a:t>
            </a:r>
            <a:r>
              <a:rPr lang="en-US" altLang="en-US" sz="4000" dirty="0">
                <a:effectLst>
                  <a:outerShdw blurRad="38100" dist="38100" dir="2700000" algn="tl">
                    <a:srgbClr val="000000"/>
                  </a:outerShdw>
                </a:effectLst>
              </a:rPr>
              <a:t>.'  38 "This is the first and great commandment.</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1893122151"/>
      </p:ext>
    </p:extLst>
  </p:cSld>
  <p:clrMapOvr>
    <a:masterClrMapping/>
  </p:clrMapOvr>
  <p:transition>
    <p:pull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z="4000" b="1" i="1" dirty="0">
                <a:effectLst>
                  <a:outerShdw blurRad="38100" dist="38100" dir="2700000" algn="tl">
                    <a:srgbClr val="000000"/>
                  </a:outerShdw>
                </a:effectLst>
              </a:rPr>
              <a:t>How does Satan enslave men to a way of life?</a:t>
            </a:r>
          </a:p>
        </p:txBody>
      </p:sp>
      <p:sp>
        <p:nvSpPr>
          <p:cNvPr id="7171" name="Rectangle 3"/>
          <p:cNvSpPr>
            <a:spLocks noGrp="1" noChangeArrowheads="1"/>
          </p:cNvSpPr>
          <p:nvPr>
            <p:ph type="body" idx="1"/>
          </p:nvPr>
        </p:nvSpPr>
        <p:spPr/>
        <p:txBody>
          <a:bodyPr/>
          <a:lstStyle/>
          <a:p>
            <a:r>
              <a:rPr lang="en-US" altLang="en-US" sz="4000" dirty="0">
                <a:effectLst>
                  <a:outerShdw blurRad="38100" dist="38100" dir="2700000" algn="tl">
                    <a:srgbClr val="000000"/>
                  </a:outerShdw>
                </a:effectLst>
              </a:rPr>
              <a:t>As a young man I wondered how anyone could </a:t>
            </a:r>
            <a:r>
              <a:rPr lang="en-US" altLang="en-US" sz="4000" i="1" u="sng" dirty="0">
                <a:effectLst>
                  <a:outerShdw blurRad="38100" dist="38100" dir="2700000" algn="tl">
                    <a:srgbClr val="000000"/>
                  </a:outerShdw>
                </a:effectLst>
              </a:rPr>
              <a:t>possibly fall</a:t>
            </a:r>
            <a:r>
              <a:rPr lang="en-US" altLang="en-US" sz="4000" dirty="0">
                <a:effectLst>
                  <a:outerShdw blurRad="38100" dist="38100" dir="2700000" algn="tl">
                    <a:srgbClr val="000000"/>
                  </a:outerShdw>
                </a:effectLst>
              </a:rPr>
              <a:t> into certain sins!</a:t>
            </a:r>
            <a:endParaRPr lang="en-US" altLang="en-US" dirty="0">
              <a:effectLst>
                <a:outerShdw blurRad="38100" dist="38100" dir="2700000" algn="tl">
                  <a:srgbClr val="000000"/>
                </a:outerShdw>
              </a:effectLst>
            </a:endParaRPr>
          </a:p>
        </p:txBody>
      </p:sp>
    </p:spTree>
    <p:extLst>
      <p:ext uri="{BB962C8B-B14F-4D97-AF65-F5344CB8AC3E}">
        <p14:creationId xmlns:p14="http://schemas.microsoft.com/office/powerpoint/2010/main" val="2786376087"/>
      </p:ext>
    </p:extLst>
  </p:cSld>
  <p:clrMapOvr>
    <a:masterClrMapping/>
  </p:clrMapOvr>
  <p:transition>
    <p:pull dir="rd"/>
  </p:transition>
</p:sld>
</file>

<file path=ppt/theme/theme1.xml><?xml version="1.0" encoding="utf-8"?>
<a:theme xmlns:a="http://schemas.openxmlformats.org/drawingml/2006/main" name="Default Design">
  <a:themeElements>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6386</TotalTime>
  <Words>3525</Words>
  <Application>Microsoft Office PowerPoint</Application>
  <PresentationFormat>Widescreen</PresentationFormat>
  <Paragraphs>267</Paragraphs>
  <Slides>77</Slides>
  <Notes>77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77</vt:i4>
      </vt:variant>
    </vt:vector>
  </HeadingPairs>
  <TitlesOfParts>
    <vt:vector size="79" baseType="lpstr">
      <vt:lpstr>Arial</vt:lpstr>
      <vt:lpstr>Default Design</vt:lpstr>
      <vt:lpstr>Is Anger Your Master?</vt:lpstr>
      <vt:lpstr>How does Satan enslave men to a way of life?</vt:lpstr>
      <vt:lpstr>How does Satan enslave men to a way of life?</vt:lpstr>
      <vt:lpstr>How does Satan enslave men to a way of life?</vt:lpstr>
      <vt:lpstr>How does Satan enslave men to a way of life?</vt:lpstr>
      <vt:lpstr>How does Satan enslave men to a way of life?</vt:lpstr>
      <vt:lpstr>How does Satan enslave men to a way of life?</vt:lpstr>
      <vt:lpstr>How does Satan enslave men to a way of life?</vt:lpstr>
      <vt:lpstr>How does Satan enslave men to a way of life?</vt:lpstr>
      <vt:lpstr>How does Satan enslave men to a way of life?</vt:lpstr>
      <vt:lpstr>How does Satan enslave men to a way of life?</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Understanding the dangers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The deception of uncontrolled anger.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Bitterness always leads to slavery under a harsh taskmaster</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Knowing God is the key to overcoming the slavery of bitterness</vt:lpstr>
      <vt:lpstr>Is bitterness in my life?</vt:lpstr>
      <vt:lpstr>Is bitterness in my life?</vt:lpstr>
      <vt:lpstr>Is bitterness in my life?</vt:lpstr>
      <vt:lpstr>Is bitterness in my life?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churches of Christ Exist? (Fellowship and Baptism)</dc:title>
  <dc:creator>Larry Rouse</dc:creator>
  <cp:lastModifiedBy>Larry Rouse</cp:lastModifiedBy>
  <cp:revision>97</cp:revision>
  <dcterms:created xsi:type="dcterms:W3CDTF">2011-01-22T21:17:58Z</dcterms:created>
  <dcterms:modified xsi:type="dcterms:W3CDTF">2025-06-18T20:08:30Z</dcterms:modified>
</cp:coreProperties>
</file>